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Lobster"/>
      <p:regular r:id="rId20"/>
    </p:embeddedFont>
    <p:embeddedFont>
      <p:font typeface="Nunito"/>
      <p:regular r:id="rId21"/>
      <p:bold r:id="rId22"/>
      <p:italic r:id="rId23"/>
      <p:boldItalic r:id="rId24"/>
    </p:embeddedFont>
    <p:embeddedFont>
      <p:font typeface="Pacifico"/>
      <p:regular r:id="rId25"/>
    </p:embeddedFont>
    <p:embeddedFont>
      <p:font typeface="Helvetica Neue"/>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obster-regular.fntdata"/><Relationship Id="rId22" Type="http://schemas.openxmlformats.org/officeDocument/2006/relationships/font" Target="fonts/Nunito-bold.fntdata"/><Relationship Id="rId21" Type="http://schemas.openxmlformats.org/officeDocument/2006/relationships/font" Target="fonts/Nunito-regular.fntdata"/><Relationship Id="rId24" Type="http://schemas.openxmlformats.org/officeDocument/2006/relationships/font" Target="fonts/Nunito-boldItalic.fntdata"/><Relationship Id="rId23" Type="http://schemas.openxmlformats.org/officeDocument/2006/relationships/font" Target="fonts/Nuni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HelveticaNeue-regular.fntdata"/><Relationship Id="rId25" Type="http://schemas.openxmlformats.org/officeDocument/2006/relationships/font" Target="fonts/Pacifico-regular.fntdata"/><Relationship Id="rId28" Type="http://schemas.openxmlformats.org/officeDocument/2006/relationships/font" Target="fonts/HelveticaNeue-italic.fntdata"/><Relationship Id="rId27" Type="http://schemas.openxmlformats.org/officeDocument/2006/relationships/font" Target="fonts/HelveticaNeue-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HelveticaNeue-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resilience.la/#intro"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3188208" rtl="0" algn="l">
              <a:lnSpc>
                <a:spcPct val="115000"/>
              </a:lnSpc>
              <a:spcBef>
                <a:spcPts val="2088"/>
              </a:spcBef>
              <a:spcAft>
                <a:spcPts val="0"/>
              </a:spcAft>
              <a:buClr>
                <a:srgbClr val="000000"/>
              </a:buClr>
              <a:buSzPts val="1100"/>
              <a:buFont typeface="Arial"/>
              <a:buNone/>
            </a:pPr>
            <a:r>
              <a:rPr lang="en" sz="1200"/>
              <a:t>The presentation should include the following: </a:t>
            </a:r>
            <a:endParaRPr sz="1200"/>
          </a:p>
          <a:p>
            <a:pPr indent="0" lvl="0" marL="228600" marR="3810000" rtl="0" algn="l">
              <a:lnSpc>
                <a:spcPct val="115000"/>
              </a:lnSpc>
              <a:spcBef>
                <a:spcPts val="456"/>
              </a:spcBef>
              <a:spcAft>
                <a:spcPts val="0"/>
              </a:spcAft>
              <a:buClr>
                <a:srgbClr val="000000"/>
              </a:buClr>
              <a:buSzPts val="1100"/>
              <a:buFont typeface="Arial"/>
              <a:buNone/>
            </a:pPr>
            <a:r>
              <a:rPr lang="en" sz="1200"/>
              <a:t>● Introduction of your project </a:t>
            </a:r>
            <a:endParaRPr sz="1200"/>
          </a:p>
          <a:p>
            <a:pPr indent="0" lvl="0" marL="228600" marR="5138928" rtl="0" algn="l">
              <a:lnSpc>
                <a:spcPct val="115000"/>
              </a:lnSpc>
              <a:spcBef>
                <a:spcPts val="456"/>
              </a:spcBef>
              <a:spcAft>
                <a:spcPts val="0"/>
              </a:spcAft>
              <a:buClr>
                <a:srgbClr val="000000"/>
              </a:buClr>
              <a:buSzPts val="1100"/>
              <a:buFont typeface="Arial"/>
              <a:buNone/>
            </a:pPr>
            <a:r>
              <a:rPr lang="en" sz="1200"/>
              <a:t>● Goals </a:t>
            </a:r>
            <a:endParaRPr sz="1200"/>
          </a:p>
          <a:p>
            <a:pPr indent="0" lvl="0" marL="228600" marR="4980432" rtl="0" algn="l">
              <a:lnSpc>
                <a:spcPct val="115000"/>
              </a:lnSpc>
              <a:spcBef>
                <a:spcPts val="432"/>
              </a:spcBef>
              <a:spcAft>
                <a:spcPts val="0"/>
              </a:spcAft>
              <a:buClr>
                <a:srgbClr val="000000"/>
              </a:buClr>
              <a:buSzPts val="1100"/>
              <a:buFont typeface="Arial"/>
              <a:buNone/>
            </a:pPr>
            <a:r>
              <a:rPr lang="en" sz="1200"/>
              <a:t>● Progress </a:t>
            </a:r>
            <a:endParaRPr sz="1200"/>
          </a:p>
          <a:p>
            <a:pPr indent="0" lvl="0" marL="228600" marR="4852416" rtl="0" algn="l">
              <a:lnSpc>
                <a:spcPct val="115000"/>
              </a:lnSpc>
              <a:spcBef>
                <a:spcPts val="456"/>
              </a:spcBef>
              <a:spcAft>
                <a:spcPts val="0"/>
              </a:spcAft>
              <a:buClr>
                <a:srgbClr val="000000"/>
              </a:buClr>
              <a:buSzPts val="1100"/>
              <a:buFont typeface="Arial"/>
              <a:buNone/>
            </a:pPr>
            <a:r>
              <a:rPr lang="en" sz="1200"/>
              <a:t>● Challenges </a:t>
            </a:r>
            <a:endParaRPr sz="1200"/>
          </a:p>
          <a:p>
            <a:pPr indent="0" lvl="0" marL="228600" marR="4553712" rtl="0" algn="l">
              <a:lnSpc>
                <a:spcPct val="115000"/>
              </a:lnSpc>
              <a:spcBef>
                <a:spcPts val="456"/>
              </a:spcBef>
              <a:spcAft>
                <a:spcPts val="0"/>
              </a:spcAft>
              <a:buClr>
                <a:srgbClr val="000000"/>
              </a:buClr>
              <a:buSzPts val="1100"/>
              <a:buFont typeface="Arial"/>
              <a:buNone/>
            </a:pPr>
            <a:r>
              <a:rPr lang="en" sz="1200"/>
              <a:t>● Plans for spring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Google Shape;162;g526322775b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526322775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Anh-Vy</a:t>
            </a:r>
            <a:endParaRPr/>
          </a:p>
          <a:p>
            <a:pPr indent="0" lvl="0" marL="0" rtl="0" algn="l">
              <a:spcBef>
                <a:spcPts val="0"/>
              </a:spcBef>
              <a:spcAft>
                <a:spcPts val="0"/>
              </a:spcAft>
              <a:buNone/>
            </a:pPr>
            <a:r>
              <a:rPr lang="en"/>
              <a:t>Strength: Food Insecurity Amongst Students</a:t>
            </a:r>
            <a:endParaRPr/>
          </a:p>
          <a:p>
            <a:pPr indent="0" lvl="0" marL="0" rtl="0" algn="l">
              <a:spcBef>
                <a:spcPts val="0"/>
              </a:spcBef>
              <a:spcAft>
                <a:spcPts val="0"/>
              </a:spcAft>
              <a:buNone/>
            </a:pPr>
            <a:r>
              <a:rPr lang="en"/>
              <a:t>	-a 2016 study found that 40% of university students are food insecure</a:t>
            </a:r>
            <a:endParaRPr/>
          </a:p>
          <a:p>
            <a:pPr indent="457200" lvl="0" marL="0" rtl="0" algn="l">
              <a:spcBef>
                <a:spcPts val="0"/>
              </a:spcBef>
              <a:spcAft>
                <a:spcPts val="0"/>
              </a:spcAft>
              <a:buNone/>
            </a:pPr>
            <a:r>
              <a:rPr lang="en"/>
              <a:t>-there are many programs at UCLA that try to help students with food insecurity, such as the UCLA CPO food closet, UCLA (Economic Crisis Response) ECR Team, Swipe Out Hunger, etc etc</a:t>
            </a:r>
            <a:endParaRPr/>
          </a:p>
          <a:p>
            <a:pPr indent="0" lvl="0" marL="0" rtl="0" algn="l">
              <a:spcBef>
                <a:spcPts val="0"/>
              </a:spcBef>
              <a:spcAft>
                <a:spcPts val="0"/>
              </a:spcAft>
              <a:buNone/>
            </a:pPr>
            <a:r>
              <a:rPr lang="en"/>
              <a:t>	-there is room to improve by possible merging programs to create one main functioning unit that tackle food insecurity</a:t>
            </a:r>
            <a:endParaRPr/>
          </a:p>
          <a:p>
            <a:pPr indent="0" lvl="0" marL="0" rtl="0" algn="l">
              <a:spcBef>
                <a:spcPts val="0"/>
              </a:spcBef>
              <a:spcAft>
                <a:spcPts val="0"/>
              </a:spcAft>
              <a:buNone/>
            </a:pPr>
            <a:r>
              <a:rPr lang="en"/>
              <a:t>Challenge:</a:t>
            </a:r>
            <a:endParaRPr/>
          </a:p>
          <a:p>
            <a:pPr indent="457200" lvl="0" marL="0" rtl="0" algn="l">
              <a:spcBef>
                <a:spcPts val="0"/>
              </a:spcBef>
              <a:spcAft>
                <a:spcPts val="0"/>
              </a:spcAft>
              <a:buNone/>
            </a:pPr>
            <a:r>
              <a:rPr lang="en"/>
              <a:t>-UCLA Office of Equity, Diversity and Inclusion</a:t>
            </a:r>
            <a:endParaRPr/>
          </a:p>
          <a:p>
            <a:pPr indent="457200" lvl="0" marL="0" rtl="0" algn="l">
              <a:spcBef>
                <a:spcPts val="0"/>
              </a:spcBef>
              <a:spcAft>
                <a:spcPts val="0"/>
              </a:spcAft>
              <a:buNone/>
            </a:pPr>
            <a:r>
              <a:rPr lang="en"/>
              <a:t>-UCLA Center for World Languages	</a:t>
            </a:r>
            <a:endParaRPr/>
          </a:p>
          <a:p>
            <a:pPr indent="0" lvl="0" marL="0" rtl="0" algn="l">
              <a:spcBef>
                <a:spcPts val="0"/>
              </a:spcBef>
              <a:spcAft>
                <a:spcPts val="0"/>
              </a:spcAft>
              <a:buNone/>
            </a:pPr>
            <a:r>
              <a:rPr lang="en"/>
              <a:t>	-English is a dominant language on the UCLA campus and therefore other languages are hidden in the shadows</a:t>
            </a:r>
            <a:endParaRPr/>
          </a:p>
          <a:p>
            <a:pPr indent="0" lvl="0" marL="0" rtl="0" algn="l">
              <a:spcBef>
                <a:spcPts val="0"/>
              </a:spcBef>
              <a:spcAft>
                <a:spcPts val="0"/>
              </a:spcAft>
              <a:buNone/>
            </a:pPr>
            <a:r>
              <a:rPr lang="en"/>
              <a:t>	-looking into this would be a way to further highlight the diversity of the campus in a more tangible way whether its through programs, written publications, etc.</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526322775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526322775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g52458e6f43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52458e6f43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Sophia</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g52458e6f43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52458e6f43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Nick/Lea</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g52458e6f43_0_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52458e6f43_0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52458e6f43_2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52458e6f43_2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Tory (30 seconds)</a:t>
            </a:r>
            <a:endParaRPr/>
          </a:p>
          <a:p>
            <a:pPr indent="0" lvl="0" marL="0" rtl="0" algn="l">
              <a:spcBef>
                <a:spcPts val="0"/>
              </a:spcBef>
              <a:spcAft>
                <a:spcPts val="0"/>
              </a:spcAft>
              <a:buNone/>
            </a:pPr>
            <a:r>
              <a:t/>
            </a:r>
            <a:endParaRPr/>
          </a:p>
          <a:p>
            <a:pPr indent="-298450" lvl="0" marL="457200" rtl="0" algn="l">
              <a:spcBef>
                <a:spcPts val="0"/>
              </a:spcBef>
              <a:spcAft>
                <a:spcPts val="0"/>
              </a:spcAft>
              <a:buSzPts val="1100"/>
              <a:buChar char="●"/>
            </a:pPr>
            <a:r>
              <a:rPr lang="en"/>
              <a:t>Resilience as defined by Resilience LA is: the capacity of </a:t>
            </a:r>
            <a:r>
              <a:rPr lang="en"/>
              <a:t>individuals</a:t>
            </a:r>
            <a:r>
              <a:rPr lang="en"/>
              <a:t>, organizations and communities to survive and thrive in the face of stressors and shocks</a:t>
            </a:r>
            <a:endParaRPr/>
          </a:p>
          <a:p>
            <a:pPr indent="-298450" lvl="0" marL="457200" rtl="0" algn="l">
              <a:spcBef>
                <a:spcPts val="0"/>
              </a:spcBef>
              <a:spcAft>
                <a:spcPts val="0"/>
              </a:spcAft>
              <a:buSzPts val="1100"/>
              <a:buChar char="●"/>
            </a:pPr>
            <a:r>
              <a:rPr lang="en"/>
              <a:t>LA comprehensive resilience plan “Resilient Los Angeles” published in 2018</a:t>
            </a:r>
            <a:endParaRPr/>
          </a:p>
          <a:p>
            <a:pPr indent="-298450" lvl="1" marL="914400" rtl="0" algn="l">
              <a:lnSpc>
                <a:spcPct val="100000"/>
              </a:lnSpc>
              <a:spcBef>
                <a:spcPts val="0"/>
              </a:spcBef>
              <a:spcAft>
                <a:spcPts val="0"/>
              </a:spcAft>
              <a:buSzPts val="1100"/>
              <a:buChar char="○"/>
            </a:pPr>
            <a:r>
              <a:rPr lang="en" sz="1200">
                <a:latin typeface="Times New Roman"/>
                <a:ea typeface="Times New Roman"/>
                <a:cs typeface="Times New Roman"/>
                <a:sym typeface="Times New Roman"/>
              </a:rPr>
              <a:t>features 96 actions to meet 15 goals to turn L.A. into “the strongest and safest city in the world.” </a:t>
            </a:r>
            <a:endParaRPr sz="1200">
              <a:latin typeface="Times New Roman"/>
              <a:ea typeface="Times New Roman"/>
              <a:cs typeface="Times New Roman"/>
              <a:sym typeface="Times New Roman"/>
            </a:endParaRPr>
          </a:p>
          <a:p>
            <a:pPr indent="-304800" lvl="1" marL="914400" rtl="0" algn="l">
              <a:lnSpc>
                <a:spcPct val="100000"/>
              </a:lnSpc>
              <a:spcBef>
                <a:spcPts val="0"/>
              </a:spcBef>
              <a:spcAft>
                <a:spcPts val="0"/>
              </a:spcAft>
              <a:buSzPts val="1200"/>
              <a:buFont typeface="Times New Roman"/>
              <a:buChar char="○"/>
            </a:pPr>
            <a:r>
              <a:rPr lang="en" sz="1200">
                <a:latin typeface="Times New Roman"/>
                <a:ea typeface="Times New Roman"/>
                <a:cs typeface="Times New Roman"/>
                <a:sym typeface="Times New Roman"/>
              </a:rPr>
              <a:t>These include: disaster preparedness and recovery, and economic security</a:t>
            </a:r>
            <a:endParaRPr sz="1200">
              <a:latin typeface="Times New Roman"/>
              <a:ea typeface="Times New Roman"/>
              <a:cs typeface="Times New Roman"/>
              <a:sym typeface="Times New Roman"/>
            </a:endParaRPr>
          </a:p>
          <a:p>
            <a:pPr indent="-304800" lvl="0" marL="457200" rtl="0" algn="l">
              <a:spcBef>
                <a:spcPts val="0"/>
              </a:spcBef>
              <a:spcAft>
                <a:spcPts val="0"/>
              </a:spcAft>
              <a:buSzPts val="1200"/>
              <a:buFont typeface="Times New Roman"/>
              <a:buChar char="●"/>
            </a:pPr>
            <a:r>
              <a:rPr lang="en"/>
              <a:t>UCLA as one of the first universities to adapt a resilience plan</a:t>
            </a:r>
            <a:endParaRPr/>
          </a:p>
          <a:p>
            <a:pPr indent="-298450" lvl="0" marL="457200" rtl="0" algn="l">
              <a:spcBef>
                <a:spcPts val="0"/>
              </a:spcBef>
              <a:spcAft>
                <a:spcPts val="0"/>
              </a:spcAft>
              <a:buSzPts val="1100"/>
              <a:buChar char="●"/>
            </a:pPr>
            <a:r>
              <a:rPr lang="en"/>
              <a:t>The objective of our project is to identify existing groups on campus that do work related to each resilience goal or lack thereof to recommend to the author’s of UCLA’s plan</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solidFill>
                  <a:schemeClr val="hlink"/>
                </a:solidFill>
                <a:hlinkClick r:id="rId2"/>
              </a:rPr>
              <a:t>http://www.resilience.la/#intro</a:t>
            </a:r>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52458e6f43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52458e6f43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 all of these up into one sentence (15 seconds)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g4d1f49eda7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4d1f49eda7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5207ae7e3b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5207ae7e3b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526322775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52632277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a:t>Nick:</a:t>
            </a:r>
            <a:endParaRPr b="1" i="1"/>
          </a:p>
          <a:p>
            <a:pPr indent="0" lvl="0" marL="0" rtl="0" algn="l">
              <a:spcBef>
                <a:spcPts val="0"/>
              </a:spcBef>
              <a:spcAft>
                <a:spcPts val="0"/>
              </a:spcAft>
              <a:buNone/>
            </a:pPr>
            <a:r>
              <a:t/>
            </a:r>
            <a:endParaRPr b="1" i="1"/>
          </a:p>
          <a:p>
            <a:pPr indent="-298450" lvl="0" marL="457200" rtl="0" algn="l">
              <a:spcBef>
                <a:spcPts val="0"/>
              </a:spcBef>
              <a:spcAft>
                <a:spcPts val="0"/>
              </a:spcAft>
              <a:buSzPts val="1100"/>
              <a:buChar char="●"/>
            </a:pPr>
            <a:r>
              <a:rPr lang="en"/>
              <a:t>Three resilience goals for cyber: </a:t>
            </a:r>
            <a:r>
              <a:rPr b="1" lang="en"/>
              <a:t>Protection, Collaboration, Education</a:t>
            </a:r>
            <a:endParaRPr b="1"/>
          </a:p>
          <a:p>
            <a:pPr indent="-298450" lvl="0" marL="457200" rtl="0" algn="l">
              <a:spcBef>
                <a:spcPts val="0"/>
              </a:spcBef>
              <a:spcAft>
                <a:spcPts val="0"/>
              </a:spcAft>
              <a:buSzPts val="1100"/>
              <a:buChar char="●"/>
            </a:pPr>
            <a:r>
              <a:rPr lang="en"/>
              <a:t>UCLA is a huge target for cyber attacks </a:t>
            </a:r>
            <a:endParaRPr/>
          </a:p>
          <a:p>
            <a:pPr indent="-298450" lvl="1" marL="914400" rtl="0" algn="l">
              <a:spcBef>
                <a:spcPts val="0"/>
              </a:spcBef>
              <a:spcAft>
                <a:spcPts val="0"/>
              </a:spcAft>
              <a:buSzPts val="1100"/>
              <a:buChar char="○"/>
            </a:pPr>
            <a:r>
              <a:rPr lang="en"/>
              <a:t>programs/strategies to protect both Bruins and critical infrastructure </a:t>
            </a:r>
            <a:endParaRPr/>
          </a:p>
          <a:p>
            <a:pPr indent="-298450" lvl="2" marL="1371600" rtl="0" algn="l">
              <a:spcBef>
                <a:spcPts val="0"/>
              </a:spcBef>
              <a:spcAft>
                <a:spcPts val="0"/>
              </a:spcAft>
              <a:buSzPts val="1100"/>
              <a:buChar char="■"/>
            </a:pPr>
            <a:r>
              <a:rPr lang="en"/>
              <a:t>Everyone’s favorite: Multi-factor Authentication</a:t>
            </a:r>
            <a:endParaRPr/>
          </a:p>
          <a:p>
            <a:pPr indent="-298450" lvl="2" marL="1371600" rtl="0" algn="l">
              <a:spcBef>
                <a:spcPts val="0"/>
              </a:spcBef>
              <a:spcAft>
                <a:spcPts val="0"/>
              </a:spcAft>
              <a:buSzPts val="1100"/>
              <a:buChar char="■"/>
            </a:pPr>
            <a:r>
              <a:rPr lang="en"/>
              <a:t>Innovative Incubatorish: PhishBowl</a:t>
            </a:r>
            <a:endParaRPr/>
          </a:p>
          <a:p>
            <a:pPr indent="-298450" lvl="2" marL="1371600" rtl="0" algn="l">
              <a:spcBef>
                <a:spcPts val="0"/>
              </a:spcBef>
              <a:spcAft>
                <a:spcPts val="0"/>
              </a:spcAft>
              <a:buSzPts val="1100"/>
              <a:buChar char="■"/>
            </a:pPr>
            <a:r>
              <a:rPr lang="en"/>
              <a:t>Education: CyberSafe Bruin Blog</a:t>
            </a:r>
            <a:endParaRPr/>
          </a:p>
          <a:p>
            <a:pPr indent="-298450" lvl="0" marL="457200" rtl="0" algn="l">
              <a:spcBef>
                <a:spcPts val="0"/>
              </a:spcBef>
              <a:spcAft>
                <a:spcPts val="0"/>
              </a:spcAft>
              <a:buSzPts val="1100"/>
              <a:buChar char="●"/>
            </a:pPr>
            <a:r>
              <a:rPr lang="en"/>
              <a:t>Most of us in the room remember the Skirball Fire last year during finals week</a:t>
            </a:r>
            <a:endParaRPr/>
          </a:p>
          <a:p>
            <a:pPr indent="-298450" lvl="1" marL="914400" rtl="0" algn="l">
              <a:spcBef>
                <a:spcPts val="0"/>
              </a:spcBef>
              <a:spcAft>
                <a:spcPts val="0"/>
              </a:spcAft>
              <a:buSzPts val="1100"/>
              <a:buChar char="○"/>
            </a:pPr>
            <a:r>
              <a:rPr b="1" lang="en"/>
              <a:t>Weakness: </a:t>
            </a:r>
            <a:r>
              <a:rPr lang="en"/>
              <a:t>UCLA Fire’s resources are only focused on reactionary plans, not on prevention </a:t>
            </a:r>
            <a:endParaRPr/>
          </a:p>
          <a:p>
            <a:pPr indent="-298450" lvl="1" marL="914400" rtl="0" algn="l">
              <a:spcBef>
                <a:spcPts val="0"/>
              </a:spcBef>
              <a:spcAft>
                <a:spcPts val="0"/>
              </a:spcAft>
              <a:buSzPts val="1100"/>
              <a:buChar char="○"/>
            </a:pPr>
            <a:r>
              <a:rPr b="1" lang="en"/>
              <a:t>Recommendation:</a:t>
            </a:r>
            <a:r>
              <a:rPr lang="en"/>
              <a:t> Establish a wildfire task force like the one proposed in LA County</a:t>
            </a:r>
            <a:endParaRPr/>
          </a:p>
          <a:p>
            <a:pPr indent="-298450" lvl="2" marL="1371600" rtl="0" algn="l">
              <a:spcBef>
                <a:spcPts val="0"/>
              </a:spcBef>
              <a:spcAft>
                <a:spcPts val="0"/>
              </a:spcAft>
              <a:buSzPts val="1100"/>
              <a:buChar char="■"/>
            </a:pPr>
            <a:r>
              <a:rPr lang="en"/>
              <a:t>Collaborate with USC’s National Center for School Crisis and Bereavement to increase resilience network and disaster preparedness</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526322775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526322775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Strengths in public health network: ASHE Center as most established resource, connected with other resources for students like HCI, Lavender Health Alliance, Mobile Clinic. </a:t>
            </a:r>
            <a:endParaRPr/>
          </a:p>
          <a:p>
            <a:pPr indent="0" lvl="0" marL="0" rtl="0" algn="l">
              <a:spcBef>
                <a:spcPts val="0"/>
              </a:spcBef>
              <a:spcAft>
                <a:spcPts val="0"/>
              </a:spcAft>
              <a:buNone/>
            </a:pPr>
            <a:r>
              <a:rPr lang="en"/>
              <a:t>Weaknesses: Mental health on campus (which has more to do with personal resilience, something that falls under the greater umbrella of resilience). Sessions are limited.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526322775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526322775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 Goal: reduced dependence on imported water and strengthen local water supply</a:t>
            </a:r>
            <a:endParaRPr/>
          </a:p>
          <a:p>
            <a:pPr indent="-298450" lvl="0" marL="457200" rtl="0" algn="l">
              <a:spcBef>
                <a:spcPts val="0"/>
              </a:spcBef>
              <a:spcAft>
                <a:spcPts val="0"/>
              </a:spcAft>
              <a:buSzPts val="1100"/>
              <a:buChar char="●"/>
            </a:pPr>
            <a:r>
              <a:rPr lang="en"/>
              <a:t>UC goal to reduce all campuses’ water consumption by 2020</a:t>
            </a:r>
            <a:endParaRPr/>
          </a:p>
          <a:p>
            <a:pPr indent="-298450" lvl="1" marL="914400" rtl="0" algn="l">
              <a:spcBef>
                <a:spcPts val="0"/>
              </a:spcBef>
              <a:spcAft>
                <a:spcPts val="0"/>
              </a:spcAft>
              <a:buSzPts val="1100"/>
              <a:buChar char="○"/>
            </a:pPr>
            <a:r>
              <a:rPr lang="en"/>
              <a:t>UCLA Water Action Plan</a:t>
            </a:r>
            <a:endParaRPr/>
          </a:p>
          <a:p>
            <a:pPr indent="-298450" lvl="2" marL="1371600" rtl="0" algn="l">
              <a:lnSpc>
                <a:spcPct val="100000"/>
              </a:lnSpc>
              <a:spcBef>
                <a:spcPts val="0"/>
              </a:spcBef>
              <a:spcAft>
                <a:spcPts val="0"/>
              </a:spcAft>
              <a:buSzPts val="1100"/>
              <a:buChar char="■"/>
            </a:pPr>
            <a:r>
              <a:rPr lang="en"/>
              <a:t>report that identifies a number of key areas where UCLA can lower its water consumption including: developing drought-resistant landscapes (conversion of IM field to turf)</a:t>
            </a:r>
            <a:endParaRPr/>
          </a:p>
          <a:p>
            <a:pPr indent="-298450" lvl="1" marL="914400" rtl="0" algn="l">
              <a:lnSpc>
                <a:spcPct val="100000"/>
              </a:lnSpc>
              <a:spcBef>
                <a:spcPts val="0"/>
              </a:spcBef>
              <a:spcAft>
                <a:spcPts val="0"/>
              </a:spcAft>
              <a:buSzPts val="1100"/>
              <a:buChar char="○"/>
            </a:pPr>
            <a:r>
              <a:rPr lang="en"/>
              <a:t>Grand Challenges</a:t>
            </a:r>
            <a:endParaRPr/>
          </a:p>
          <a:p>
            <a:pPr indent="-298450" lvl="2" marL="1371600" rtl="0" algn="l">
              <a:lnSpc>
                <a:spcPct val="100000"/>
              </a:lnSpc>
              <a:spcBef>
                <a:spcPts val="0"/>
              </a:spcBef>
              <a:spcAft>
                <a:spcPts val="0"/>
              </a:spcAft>
              <a:buSzPts val="1100"/>
              <a:buChar char="■"/>
            </a:pPr>
            <a:r>
              <a:rPr lang="en"/>
              <a:t>Published research on how LA can achieve 100% locally sourced water by 2050</a:t>
            </a:r>
            <a:endParaRPr/>
          </a:p>
          <a:p>
            <a:pPr indent="-298450" lvl="2" marL="1371600" rtl="0" algn="l">
              <a:lnSpc>
                <a:spcPct val="100000"/>
              </a:lnSpc>
              <a:spcBef>
                <a:spcPts val="0"/>
              </a:spcBef>
              <a:spcAft>
                <a:spcPts val="0"/>
              </a:spcAft>
              <a:buSzPts val="1100"/>
              <a:buChar char="■"/>
            </a:pPr>
            <a:r>
              <a:rPr lang="en"/>
              <a:t>Includes capturing more local stormwater</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LA Goal: Leverage flood mitigation infrastructure to enhance local water availability.</a:t>
            </a:r>
            <a:endParaRPr/>
          </a:p>
          <a:p>
            <a:pPr indent="-298450" lvl="0" marL="457200" rtl="0" algn="l">
              <a:lnSpc>
                <a:spcPct val="100000"/>
              </a:lnSpc>
              <a:spcBef>
                <a:spcPts val="0"/>
              </a:spcBef>
              <a:spcAft>
                <a:spcPts val="0"/>
              </a:spcAft>
              <a:buSzPts val="1100"/>
              <a:buChar char="●"/>
            </a:pPr>
            <a:r>
              <a:rPr lang="en"/>
              <a:t>While Los Angeles does not experience significant rainfall annually, UCLA is still subject to potential flooding:</a:t>
            </a:r>
            <a:endParaRPr/>
          </a:p>
          <a:p>
            <a:pPr indent="-298450" lvl="0" marL="457200" rtl="0" algn="l">
              <a:lnSpc>
                <a:spcPct val="100000"/>
              </a:lnSpc>
              <a:spcBef>
                <a:spcPts val="0"/>
              </a:spcBef>
              <a:spcAft>
                <a:spcPts val="0"/>
              </a:spcAft>
              <a:buSzPts val="1100"/>
              <a:buChar char="●"/>
            </a:pPr>
            <a:r>
              <a:rPr lang="en"/>
              <a:t>UCLA experienced a major flood in 2014 resulting in $13 million worth of damage</a:t>
            </a:r>
            <a:endParaRPr/>
          </a:p>
          <a:p>
            <a:pPr indent="-298450" lvl="1" marL="914400" rtl="0" algn="l">
              <a:lnSpc>
                <a:spcPct val="100000"/>
              </a:lnSpc>
              <a:spcBef>
                <a:spcPts val="0"/>
              </a:spcBef>
              <a:spcAft>
                <a:spcPts val="0"/>
              </a:spcAft>
              <a:buSzPts val="1100"/>
              <a:buChar char="○"/>
            </a:pPr>
            <a:r>
              <a:rPr lang="en"/>
              <a:t>Also a more recent flood (2018) in Murphy due to rainfall</a:t>
            </a:r>
            <a:endParaRPr/>
          </a:p>
          <a:p>
            <a:pPr indent="-298450" lvl="0" marL="457200" rtl="0" algn="l">
              <a:lnSpc>
                <a:spcPct val="100000"/>
              </a:lnSpc>
              <a:spcBef>
                <a:spcPts val="0"/>
              </a:spcBef>
              <a:spcAft>
                <a:spcPts val="0"/>
              </a:spcAft>
              <a:buSzPts val="1100"/>
              <a:buChar char="●"/>
            </a:pPr>
            <a:r>
              <a:rPr lang="en"/>
              <a:t>Recommendation: </a:t>
            </a:r>
            <a:endParaRPr/>
          </a:p>
          <a:p>
            <a:pPr indent="-298450" lvl="1" marL="914400" rtl="0" algn="l">
              <a:lnSpc>
                <a:spcPct val="100000"/>
              </a:lnSpc>
              <a:spcBef>
                <a:spcPts val="0"/>
              </a:spcBef>
              <a:spcAft>
                <a:spcPts val="0"/>
              </a:spcAft>
              <a:buSzPts val="1100"/>
              <a:buChar char="○"/>
            </a:pPr>
            <a:r>
              <a:rPr lang="en"/>
              <a:t>School of Engineering’s “Hydrology and Water Resources” team conducting research to best address the implementation of flood mitigation infrastructure at UCLA </a:t>
            </a:r>
            <a:endParaRPr/>
          </a:p>
          <a:p>
            <a:pPr indent="-298450" lvl="1" marL="914400" rtl="0" algn="l">
              <a:lnSpc>
                <a:spcPct val="100000"/>
              </a:lnSpc>
              <a:spcBef>
                <a:spcPts val="0"/>
              </a:spcBef>
              <a:spcAft>
                <a:spcPts val="0"/>
              </a:spcAft>
              <a:buSzPts val="1100"/>
              <a:buChar char="○"/>
            </a:pPr>
            <a:r>
              <a:rPr lang="en"/>
              <a:t>Which could include incorporating more permeable pavements ((and ensuring that all future building projects include adequate flood mitigation technology))</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526322775b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526322775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David</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pener" showMasterSp="0">
  <p:cSld name="Title Opener">
    <p:bg>
      <p:bgPr>
        <a:gradFill>
          <a:gsLst>
            <a:gs pos="0">
              <a:srgbClr val="00578B"/>
            </a:gs>
            <a:gs pos="50000">
              <a:srgbClr val="2774AE"/>
            </a:gs>
            <a:gs pos="100000">
              <a:srgbClr val="7DBAED"/>
            </a:gs>
          </a:gsLst>
          <a:lin ang="900000" scaled="0"/>
        </a:gradFill>
      </p:bgPr>
    </p:bg>
    <p:spTree>
      <p:nvGrpSpPr>
        <p:cNvPr id="14" name="Shape 14"/>
        <p:cNvGrpSpPr/>
        <p:nvPr/>
      </p:nvGrpSpPr>
      <p:grpSpPr>
        <a:xfrm>
          <a:off x="0" y="0"/>
          <a:ext cx="0" cy="0"/>
          <a:chOff x="0" y="0"/>
          <a:chExt cx="0" cy="0"/>
        </a:xfrm>
      </p:grpSpPr>
      <p:sp>
        <p:nvSpPr>
          <p:cNvPr id="15" name="Google Shape;15;p2"/>
          <p:cNvSpPr txBox="1"/>
          <p:nvPr>
            <p:ph type="ctrTitle"/>
          </p:nvPr>
        </p:nvSpPr>
        <p:spPr>
          <a:xfrm>
            <a:off x="640080" y="3288803"/>
            <a:ext cx="7223700" cy="556500"/>
          </a:xfrm>
          <a:prstGeom prst="rect">
            <a:avLst/>
          </a:prstGeom>
          <a:noFill/>
          <a:ln>
            <a:noFill/>
          </a:ln>
        </p:spPr>
        <p:txBody>
          <a:bodyPr anchorCtr="0" anchor="t" bIns="0" lIns="0" spcFirstLastPara="1" rIns="0" wrap="square" tIns="0"/>
          <a:lstStyle>
            <a:lvl1pPr lvl="0" algn="l">
              <a:lnSpc>
                <a:spcPct val="90000"/>
              </a:lnSpc>
              <a:spcBef>
                <a:spcPts val="0"/>
              </a:spcBef>
              <a:spcAft>
                <a:spcPts val="0"/>
              </a:spcAft>
              <a:buClr>
                <a:schemeClr val="lt1"/>
              </a:buClr>
              <a:buSzPts val="4000"/>
              <a:buFont typeface="Helvetica Neue"/>
              <a:buNone/>
              <a:defRPr b="1" i="0"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2"/>
          <p:cNvSpPr txBox="1"/>
          <p:nvPr>
            <p:ph idx="1" type="body"/>
          </p:nvPr>
        </p:nvSpPr>
        <p:spPr>
          <a:xfrm>
            <a:off x="640079" y="3836937"/>
            <a:ext cx="7223700" cy="246000"/>
          </a:xfrm>
          <a:prstGeom prst="rect">
            <a:avLst/>
          </a:prstGeom>
          <a:noFill/>
          <a:ln>
            <a:noFill/>
          </a:ln>
        </p:spPr>
        <p:txBody>
          <a:bodyPr anchorCtr="0" anchor="t" bIns="0" lIns="18275" spcFirstLastPara="1" rIns="0" wrap="square" tIns="0"/>
          <a:lstStyle>
            <a:lvl1pPr indent="-228600" lvl="0" marL="457200" algn="l">
              <a:lnSpc>
                <a:spcPct val="90000"/>
              </a:lnSpc>
              <a:spcBef>
                <a:spcPts val="750"/>
              </a:spcBef>
              <a:spcAft>
                <a:spcPts val="0"/>
              </a:spcAft>
              <a:buClr>
                <a:schemeClr val="lt1"/>
              </a:buClr>
              <a:buSzPts val="1600"/>
              <a:buNone/>
              <a:defRPr sz="1600"/>
            </a:lvl1pPr>
            <a:lvl2pPr indent="-228600" lvl="1" marL="914400" algn="l">
              <a:lnSpc>
                <a:spcPct val="90000"/>
              </a:lnSpc>
              <a:spcBef>
                <a:spcPts val="375"/>
              </a:spcBef>
              <a:spcAft>
                <a:spcPts val="0"/>
              </a:spcAft>
              <a:buClr>
                <a:schemeClr val="lt1"/>
              </a:buClr>
              <a:buSzPts val="1400"/>
              <a:buNone/>
              <a:defRPr/>
            </a:lvl2pPr>
            <a:lvl3pPr indent="-228600" lvl="2" marL="1371600" algn="l">
              <a:lnSpc>
                <a:spcPct val="90000"/>
              </a:lnSpc>
              <a:spcBef>
                <a:spcPts val="375"/>
              </a:spcBef>
              <a:spcAft>
                <a:spcPts val="0"/>
              </a:spcAft>
              <a:buClr>
                <a:schemeClr val="lt1"/>
              </a:buClr>
              <a:buSzPts val="1400"/>
              <a:buNone/>
              <a:defRPr/>
            </a:lvl3pPr>
            <a:lvl4pPr indent="-228600" lvl="3" marL="1828800" algn="l">
              <a:lnSpc>
                <a:spcPct val="90000"/>
              </a:lnSpc>
              <a:spcBef>
                <a:spcPts val="375"/>
              </a:spcBef>
              <a:spcAft>
                <a:spcPts val="0"/>
              </a:spcAft>
              <a:buClr>
                <a:schemeClr val="lt1"/>
              </a:buClr>
              <a:buSzPts val="1400"/>
              <a:buNone/>
              <a:defRPr/>
            </a:lvl4pPr>
            <a:lvl5pPr indent="-228600" lvl="4" marL="2286000" algn="l">
              <a:lnSpc>
                <a:spcPct val="90000"/>
              </a:lnSpc>
              <a:spcBef>
                <a:spcPts val="375"/>
              </a:spcBef>
              <a:spcAft>
                <a:spcPts val="0"/>
              </a:spcAft>
              <a:buClr>
                <a:schemeClr val="lt1"/>
              </a:buClr>
              <a:buSzPts val="1400"/>
              <a:buNone/>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pic>
        <p:nvPicPr>
          <p:cNvPr id="17" name="Google Shape;17;p2"/>
          <p:cNvPicPr preferRelativeResize="0"/>
          <p:nvPr/>
        </p:nvPicPr>
        <p:blipFill rotWithShape="1">
          <a:blip r:embed="rId2">
            <a:alphaModFix/>
          </a:blip>
          <a:srcRect b="0" l="0" r="0" t="0"/>
          <a:stretch/>
        </p:blipFill>
        <p:spPr>
          <a:xfrm>
            <a:off x="640080" y="3014736"/>
            <a:ext cx="506780" cy="144794"/>
          </a:xfrm>
          <a:prstGeom prst="rect">
            <a:avLst/>
          </a:prstGeom>
          <a:noFill/>
          <a:ln>
            <a:noFill/>
          </a:ln>
        </p:spPr>
      </p:pic>
      <p:sp>
        <p:nvSpPr>
          <p:cNvPr id="18" name="Google Shape;18;p2"/>
          <p:cNvSpPr/>
          <p:nvPr>
            <p:ph idx="2" type="pic"/>
          </p:nvPr>
        </p:nvSpPr>
        <p:spPr>
          <a:xfrm>
            <a:off x="647700" y="716888"/>
            <a:ext cx="6192900" cy="430500"/>
          </a:xfrm>
          <a:prstGeom prst="rect">
            <a:avLst/>
          </a:prstGeom>
          <a:noFill/>
          <a:ln>
            <a:noFill/>
          </a:ln>
        </p:spPr>
        <p:txBody>
          <a:bodyPr anchorCtr="0" anchor="t" bIns="0" lIns="0" spcFirstLastPara="1" rIns="0" wrap="square" tIns="0"/>
          <a:lstStyle>
            <a:lvl1pPr lvl="0" marR="0" rtl="0" algn="l">
              <a:lnSpc>
                <a:spcPct val="100000"/>
              </a:lnSpc>
              <a:spcBef>
                <a:spcPts val="750"/>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1pPr>
            <a:lvl2pPr lvl="1"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2pPr>
            <a:lvl3pPr lvl="2"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3pPr>
            <a:lvl4pPr lvl="3"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4pPr>
            <a:lvl5pPr lvl="4"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5pPr>
            <a:lvl6pPr lvl="5"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6pPr>
            <a:lvl7pPr lvl="6"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7pPr>
            <a:lvl8pPr lvl="7"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8pPr>
            <a:lvl9pPr lvl="8"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9pPr>
          </a:lstStyle>
          <a:p/>
        </p:txBody>
      </p:sp>
      <p:sp>
        <p:nvSpPr>
          <p:cNvPr id="19" name="Google Shape;19;p2"/>
          <p:cNvSpPr txBox="1"/>
          <p:nvPr>
            <p:ph idx="3" type="body"/>
          </p:nvPr>
        </p:nvSpPr>
        <p:spPr>
          <a:xfrm>
            <a:off x="7089570" y="238258"/>
            <a:ext cx="1866900" cy="855900"/>
          </a:xfrm>
          <a:prstGeom prst="rect">
            <a:avLst/>
          </a:prstGeom>
          <a:noFill/>
          <a:ln>
            <a:noFill/>
          </a:ln>
        </p:spPr>
        <p:txBody>
          <a:bodyPr anchorCtr="0" anchor="t" bIns="0" lIns="0" spcFirstLastPara="1" rIns="0" wrap="square" tIns="0"/>
          <a:lstStyle>
            <a:lvl1pPr indent="-228600" lvl="0" marL="457200" algn="l">
              <a:lnSpc>
                <a:spcPct val="90000"/>
              </a:lnSpc>
              <a:spcBef>
                <a:spcPts val="750"/>
              </a:spcBef>
              <a:spcAft>
                <a:spcPts val="0"/>
              </a:spcAft>
              <a:buClr>
                <a:srgbClr val="FFFF00"/>
              </a:buClr>
              <a:buSzPts val="1000"/>
              <a:buNone/>
              <a:defRPr sz="1000">
                <a:solidFill>
                  <a:srgbClr val="FFFF00"/>
                </a:solidFill>
              </a:defRPr>
            </a:lvl1pPr>
            <a:lvl2pPr indent="-228600" lvl="1" marL="914400" algn="l">
              <a:lnSpc>
                <a:spcPct val="90000"/>
              </a:lnSpc>
              <a:spcBef>
                <a:spcPts val="375"/>
              </a:spcBef>
              <a:spcAft>
                <a:spcPts val="0"/>
              </a:spcAft>
              <a:buClr>
                <a:srgbClr val="FFFF00"/>
              </a:buClr>
              <a:buSzPts val="1000"/>
              <a:buNone/>
              <a:defRPr sz="1000">
                <a:solidFill>
                  <a:srgbClr val="FFFF00"/>
                </a:solidFill>
              </a:defRPr>
            </a:lvl2pPr>
            <a:lvl3pPr indent="-228600" lvl="2" marL="1371600" algn="l">
              <a:lnSpc>
                <a:spcPct val="90000"/>
              </a:lnSpc>
              <a:spcBef>
                <a:spcPts val="375"/>
              </a:spcBef>
              <a:spcAft>
                <a:spcPts val="0"/>
              </a:spcAft>
              <a:buClr>
                <a:srgbClr val="FFFF00"/>
              </a:buClr>
              <a:buSzPts val="1000"/>
              <a:buNone/>
              <a:defRPr sz="1000">
                <a:solidFill>
                  <a:srgbClr val="FFFF00"/>
                </a:solidFill>
              </a:defRPr>
            </a:lvl3pPr>
            <a:lvl4pPr indent="-228600" lvl="3" marL="1828800" algn="l">
              <a:lnSpc>
                <a:spcPct val="90000"/>
              </a:lnSpc>
              <a:spcBef>
                <a:spcPts val="375"/>
              </a:spcBef>
              <a:spcAft>
                <a:spcPts val="0"/>
              </a:spcAft>
              <a:buClr>
                <a:srgbClr val="FFFF00"/>
              </a:buClr>
              <a:buSzPts val="1000"/>
              <a:buNone/>
              <a:defRPr sz="1000">
                <a:solidFill>
                  <a:srgbClr val="FFFF00"/>
                </a:solidFill>
              </a:defRPr>
            </a:lvl4pPr>
            <a:lvl5pPr indent="-228600" lvl="4" marL="2286000" algn="l">
              <a:lnSpc>
                <a:spcPct val="90000"/>
              </a:lnSpc>
              <a:spcBef>
                <a:spcPts val="375"/>
              </a:spcBef>
              <a:spcAft>
                <a:spcPts val="0"/>
              </a:spcAft>
              <a:buClr>
                <a:srgbClr val="FFFF00"/>
              </a:buClr>
              <a:buSzPts val="1000"/>
              <a:buNone/>
              <a:defRPr sz="1000">
                <a:solidFill>
                  <a:srgbClr val="FFFF00"/>
                </a:solidFill>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0" name="Google Shape;20;p2"/>
          <p:cNvSpPr txBox="1"/>
          <p:nvPr>
            <p:ph idx="4" type="body"/>
          </p:nvPr>
        </p:nvSpPr>
        <p:spPr>
          <a:xfrm>
            <a:off x="7089570" y="1158926"/>
            <a:ext cx="1866900" cy="860700"/>
          </a:xfrm>
          <a:prstGeom prst="rect">
            <a:avLst/>
          </a:prstGeom>
          <a:noFill/>
          <a:ln>
            <a:noFill/>
          </a:ln>
        </p:spPr>
        <p:txBody>
          <a:bodyPr anchorCtr="0" anchor="t" bIns="0" lIns="0" spcFirstLastPara="1" rIns="0" wrap="square" tIns="0"/>
          <a:lstStyle>
            <a:lvl1pPr indent="-228600" lvl="0" marL="457200" algn="l">
              <a:lnSpc>
                <a:spcPct val="90000"/>
              </a:lnSpc>
              <a:spcBef>
                <a:spcPts val="750"/>
              </a:spcBef>
              <a:spcAft>
                <a:spcPts val="0"/>
              </a:spcAft>
              <a:buClr>
                <a:srgbClr val="FFFF00"/>
              </a:buClr>
              <a:buSzPts val="1000"/>
              <a:buNone/>
              <a:defRPr sz="1000">
                <a:solidFill>
                  <a:srgbClr val="FFFF00"/>
                </a:solidFill>
              </a:defRPr>
            </a:lvl1pPr>
            <a:lvl2pPr indent="-228600" lvl="1" marL="914400" algn="l">
              <a:lnSpc>
                <a:spcPct val="90000"/>
              </a:lnSpc>
              <a:spcBef>
                <a:spcPts val="375"/>
              </a:spcBef>
              <a:spcAft>
                <a:spcPts val="0"/>
              </a:spcAft>
              <a:buClr>
                <a:srgbClr val="FFFF00"/>
              </a:buClr>
              <a:buSzPts val="1000"/>
              <a:buNone/>
              <a:defRPr sz="1000">
                <a:solidFill>
                  <a:srgbClr val="FFFF00"/>
                </a:solidFill>
              </a:defRPr>
            </a:lvl2pPr>
            <a:lvl3pPr indent="-228600" lvl="2" marL="1371600" algn="l">
              <a:lnSpc>
                <a:spcPct val="90000"/>
              </a:lnSpc>
              <a:spcBef>
                <a:spcPts val="375"/>
              </a:spcBef>
              <a:spcAft>
                <a:spcPts val="0"/>
              </a:spcAft>
              <a:buClr>
                <a:srgbClr val="FFFF00"/>
              </a:buClr>
              <a:buSzPts val="1000"/>
              <a:buNone/>
              <a:defRPr sz="1000">
                <a:solidFill>
                  <a:srgbClr val="FFFF00"/>
                </a:solidFill>
              </a:defRPr>
            </a:lvl3pPr>
            <a:lvl4pPr indent="-228600" lvl="3" marL="1828800" algn="l">
              <a:lnSpc>
                <a:spcPct val="90000"/>
              </a:lnSpc>
              <a:spcBef>
                <a:spcPts val="375"/>
              </a:spcBef>
              <a:spcAft>
                <a:spcPts val="0"/>
              </a:spcAft>
              <a:buClr>
                <a:srgbClr val="FFFF00"/>
              </a:buClr>
              <a:buSzPts val="1000"/>
              <a:buNone/>
              <a:defRPr sz="1000">
                <a:solidFill>
                  <a:srgbClr val="FFFF00"/>
                </a:solidFill>
              </a:defRPr>
            </a:lvl4pPr>
            <a:lvl5pPr indent="-228600" lvl="4" marL="2286000" algn="l">
              <a:lnSpc>
                <a:spcPct val="90000"/>
              </a:lnSpc>
              <a:spcBef>
                <a:spcPts val="375"/>
              </a:spcBef>
              <a:spcAft>
                <a:spcPts val="0"/>
              </a:spcAft>
              <a:buClr>
                <a:srgbClr val="FFFF00"/>
              </a:buClr>
              <a:buSzPts val="1000"/>
              <a:buNone/>
              <a:defRPr sz="1000">
                <a:solidFill>
                  <a:srgbClr val="FFFF00"/>
                </a:solidFill>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1" name="Google Shape;21;p2"/>
          <p:cNvSpPr txBox="1"/>
          <p:nvPr>
            <p:ph idx="5" type="body"/>
          </p:nvPr>
        </p:nvSpPr>
        <p:spPr>
          <a:xfrm>
            <a:off x="4419601" y="2084372"/>
            <a:ext cx="4536900" cy="822300"/>
          </a:xfrm>
          <a:prstGeom prst="rect">
            <a:avLst/>
          </a:prstGeom>
          <a:noFill/>
          <a:ln>
            <a:noFill/>
          </a:ln>
        </p:spPr>
        <p:txBody>
          <a:bodyPr anchorCtr="0" anchor="t" bIns="0" lIns="0" spcFirstLastPara="1" rIns="0" wrap="square" tIns="0"/>
          <a:lstStyle>
            <a:lvl1pPr indent="-228600" lvl="0" marL="457200" algn="l">
              <a:lnSpc>
                <a:spcPct val="90000"/>
              </a:lnSpc>
              <a:spcBef>
                <a:spcPts val="750"/>
              </a:spcBef>
              <a:spcAft>
                <a:spcPts val="0"/>
              </a:spcAft>
              <a:buClr>
                <a:srgbClr val="FFFF00"/>
              </a:buClr>
              <a:buSzPts val="1000"/>
              <a:buNone/>
              <a:defRPr sz="1000">
                <a:solidFill>
                  <a:srgbClr val="FFFF00"/>
                </a:solidFill>
              </a:defRPr>
            </a:lvl1pPr>
            <a:lvl2pPr indent="-228600" lvl="1" marL="914400" algn="l">
              <a:lnSpc>
                <a:spcPct val="90000"/>
              </a:lnSpc>
              <a:spcBef>
                <a:spcPts val="375"/>
              </a:spcBef>
              <a:spcAft>
                <a:spcPts val="0"/>
              </a:spcAft>
              <a:buClr>
                <a:srgbClr val="FFFF00"/>
              </a:buClr>
              <a:buSzPts val="1000"/>
              <a:buNone/>
              <a:defRPr sz="1000">
                <a:solidFill>
                  <a:srgbClr val="FFFF00"/>
                </a:solidFill>
              </a:defRPr>
            </a:lvl2pPr>
            <a:lvl3pPr indent="-228600" lvl="2" marL="1371600" algn="l">
              <a:lnSpc>
                <a:spcPct val="90000"/>
              </a:lnSpc>
              <a:spcBef>
                <a:spcPts val="375"/>
              </a:spcBef>
              <a:spcAft>
                <a:spcPts val="0"/>
              </a:spcAft>
              <a:buClr>
                <a:srgbClr val="FFFF00"/>
              </a:buClr>
              <a:buSzPts val="1000"/>
              <a:buNone/>
              <a:defRPr sz="1000">
                <a:solidFill>
                  <a:srgbClr val="FFFF00"/>
                </a:solidFill>
              </a:defRPr>
            </a:lvl3pPr>
            <a:lvl4pPr indent="-228600" lvl="3" marL="1828800" algn="l">
              <a:lnSpc>
                <a:spcPct val="90000"/>
              </a:lnSpc>
              <a:spcBef>
                <a:spcPts val="375"/>
              </a:spcBef>
              <a:spcAft>
                <a:spcPts val="0"/>
              </a:spcAft>
              <a:buClr>
                <a:srgbClr val="FFFF00"/>
              </a:buClr>
              <a:buSzPts val="1000"/>
              <a:buNone/>
              <a:defRPr sz="1000">
                <a:solidFill>
                  <a:srgbClr val="FFFF00"/>
                </a:solidFill>
              </a:defRPr>
            </a:lvl4pPr>
            <a:lvl5pPr indent="-228600" lvl="4" marL="2286000" algn="l">
              <a:lnSpc>
                <a:spcPct val="90000"/>
              </a:lnSpc>
              <a:spcBef>
                <a:spcPts val="375"/>
              </a:spcBef>
              <a:spcAft>
                <a:spcPts val="0"/>
              </a:spcAft>
              <a:buClr>
                <a:srgbClr val="FFFF00"/>
              </a:buClr>
              <a:buSzPts val="1000"/>
              <a:buNone/>
              <a:defRPr sz="1000">
                <a:solidFill>
                  <a:srgbClr val="FFFF00"/>
                </a:solidFill>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2" name="Google Shape;22;p2"/>
          <p:cNvSpPr txBox="1"/>
          <p:nvPr>
            <p:ph idx="6" type="body"/>
          </p:nvPr>
        </p:nvSpPr>
        <p:spPr>
          <a:xfrm>
            <a:off x="4419601" y="2998572"/>
            <a:ext cx="4536900" cy="201600"/>
          </a:xfrm>
          <a:prstGeom prst="rect">
            <a:avLst/>
          </a:prstGeom>
          <a:noFill/>
          <a:ln>
            <a:noFill/>
          </a:ln>
        </p:spPr>
        <p:txBody>
          <a:bodyPr anchorCtr="0" anchor="t" bIns="0" lIns="0" spcFirstLastPara="1" rIns="0" wrap="square" tIns="0"/>
          <a:lstStyle>
            <a:lvl1pPr indent="-228600" lvl="0" marL="457200" algn="l">
              <a:lnSpc>
                <a:spcPct val="90000"/>
              </a:lnSpc>
              <a:spcBef>
                <a:spcPts val="750"/>
              </a:spcBef>
              <a:spcAft>
                <a:spcPts val="0"/>
              </a:spcAft>
              <a:buClr>
                <a:srgbClr val="FFFF00"/>
              </a:buClr>
              <a:buSzPts val="1000"/>
              <a:buNone/>
              <a:defRPr sz="1000">
                <a:solidFill>
                  <a:srgbClr val="FFFF00"/>
                </a:solidFill>
              </a:defRPr>
            </a:lvl1pPr>
            <a:lvl2pPr indent="-228600" lvl="1" marL="914400" algn="l">
              <a:lnSpc>
                <a:spcPct val="90000"/>
              </a:lnSpc>
              <a:spcBef>
                <a:spcPts val="375"/>
              </a:spcBef>
              <a:spcAft>
                <a:spcPts val="0"/>
              </a:spcAft>
              <a:buClr>
                <a:srgbClr val="FFFF00"/>
              </a:buClr>
              <a:buSzPts val="1000"/>
              <a:buNone/>
              <a:defRPr sz="1000">
                <a:solidFill>
                  <a:srgbClr val="FFFF00"/>
                </a:solidFill>
              </a:defRPr>
            </a:lvl2pPr>
            <a:lvl3pPr indent="-228600" lvl="2" marL="1371600" algn="l">
              <a:lnSpc>
                <a:spcPct val="90000"/>
              </a:lnSpc>
              <a:spcBef>
                <a:spcPts val="375"/>
              </a:spcBef>
              <a:spcAft>
                <a:spcPts val="0"/>
              </a:spcAft>
              <a:buClr>
                <a:srgbClr val="FFFF00"/>
              </a:buClr>
              <a:buSzPts val="1000"/>
              <a:buNone/>
              <a:defRPr sz="1000">
                <a:solidFill>
                  <a:srgbClr val="FFFF00"/>
                </a:solidFill>
              </a:defRPr>
            </a:lvl3pPr>
            <a:lvl4pPr indent="-228600" lvl="3" marL="1828800" algn="l">
              <a:lnSpc>
                <a:spcPct val="90000"/>
              </a:lnSpc>
              <a:spcBef>
                <a:spcPts val="375"/>
              </a:spcBef>
              <a:spcAft>
                <a:spcPts val="0"/>
              </a:spcAft>
              <a:buClr>
                <a:srgbClr val="FFFF00"/>
              </a:buClr>
              <a:buSzPts val="1000"/>
              <a:buNone/>
              <a:defRPr sz="1000">
                <a:solidFill>
                  <a:srgbClr val="FFFF00"/>
                </a:solidFill>
              </a:defRPr>
            </a:lvl4pPr>
            <a:lvl5pPr indent="-228600" lvl="4" marL="2286000" algn="l">
              <a:lnSpc>
                <a:spcPct val="90000"/>
              </a:lnSpc>
              <a:spcBef>
                <a:spcPts val="375"/>
              </a:spcBef>
              <a:spcAft>
                <a:spcPts val="0"/>
              </a:spcAft>
              <a:buClr>
                <a:srgbClr val="FFFF00"/>
              </a:buClr>
              <a:buSzPts val="1000"/>
              <a:buNone/>
              <a:defRPr sz="1000">
                <a:solidFill>
                  <a:srgbClr val="FFFF00"/>
                </a:solidFill>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46">
          <p15:clr>
            <a:srgbClr val="FBAE40"/>
          </p15:clr>
        </p15:guide>
        <p15:guide id="2" orient="horz" pos="637">
          <p15:clr>
            <a:srgbClr val="FBAE40"/>
          </p15:clr>
        </p15:guide>
        <p15:guide id="3" pos="40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er w/two bullet columns">
  <p:cSld name="Header w/two bullet columns">
    <p:spTree>
      <p:nvGrpSpPr>
        <p:cNvPr id="67" name="Shape 67"/>
        <p:cNvGrpSpPr/>
        <p:nvPr/>
      </p:nvGrpSpPr>
      <p:grpSpPr>
        <a:xfrm>
          <a:off x="0" y="0"/>
          <a:ext cx="0" cy="0"/>
          <a:chOff x="0" y="0"/>
          <a:chExt cx="0" cy="0"/>
        </a:xfrm>
      </p:grpSpPr>
      <p:sp>
        <p:nvSpPr>
          <p:cNvPr id="68" name="Google Shape;68;p11"/>
          <p:cNvSpPr txBox="1"/>
          <p:nvPr>
            <p:ph type="title"/>
          </p:nvPr>
        </p:nvSpPr>
        <p:spPr>
          <a:xfrm>
            <a:off x="550920" y="730844"/>
            <a:ext cx="7315200" cy="463500"/>
          </a:xfrm>
          <a:prstGeom prst="rect">
            <a:avLst/>
          </a:prstGeom>
          <a:noFill/>
          <a:ln>
            <a:noFill/>
          </a:ln>
        </p:spPr>
        <p:txBody>
          <a:bodyPr anchorCtr="0" anchor="t" bIns="45700" lIns="91425" spcFirstLastPara="1" rIns="91425" wrap="square" tIns="45700"/>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txBox="1"/>
          <p:nvPr>
            <p:ph idx="1" type="body"/>
          </p:nvPr>
        </p:nvSpPr>
        <p:spPr>
          <a:xfrm>
            <a:off x="548323" y="1735757"/>
            <a:ext cx="3566400" cy="582300"/>
          </a:xfrm>
          <a:prstGeom prst="rect">
            <a:avLst/>
          </a:prstGeom>
          <a:noFill/>
          <a:ln>
            <a:noFill/>
          </a:ln>
        </p:spPr>
        <p:txBody>
          <a:bodyPr anchorCtr="0" anchor="t" bIns="0" lIns="457200" spcFirstLastPara="1" rIns="0" wrap="square" tIns="0"/>
          <a:lstStyle>
            <a:lvl1pPr indent="-317500" lvl="0" marL="457200" algn="l">
              <a:lnSpc>
                <a:spcPct val="90000"/>
              </a:lnSpc>
              <a:spcBef>
                <a:spcPts val="750"/>
              </a:spcBef>
              <a:spcAft>
                <a:spcPts val="0"/>
              </a:spcAft>
              <a:buClr>
                <a:schemeClr val="lt1"/>
              </a:buClr>
              <a:buSzPts val="1400"/>
              <a:buFont typeface="Arial"/>
              <a:buChar char="•"/>
              <a:defRPr/>
            </a:lvl1pPr>
            <a:lvl2pPr indent="-228600" lvl="1" marL="914400" algn="l">
              <a:lnSpc>
                <a:spcPct val="90000"/>
              </a:lnSpc>
              <a:spcBef>
                <a:spcPts val="375"/>
              </a:spcBef>
              <a:spcAft>
                <a:spcPts val="0"/>
              </a:spcAft>
              <a:buClr>
                <a:schemeClr val="lt1"/>
              </a:buClr>
              <a:buSzPts val="1800"/>
              <a:buNone/>
              <a:defRPr/>
            </a:lvl2pPr>
            <a:lvl3pPr indent="-228600" lvl="2" marL="1371600" algn="l">
              <a:lnSpc>
                <a:spcPct val="90000"/>
              </a:lnSpc>
              <a:spcBef>
                <a:spcPts val="375"/>
              </a:spcBef>
              <a:spcAft>
                <a:spcPts val="0"/>
              </a:spcAft>
              <a:buClr>
                <a:schemeClr val="lt1"/>
              </a:buClr>
              <a:buSzPts val="1800"/>
              <a:buNone/>
              <a:defRPr/>
            </a:lvl3pPr>
            <a:lvl4pPr indent="-228600" lvl="3" marL="1828800" algn="l">
              <a:lnSpc>
                <a:spcPct val="90000"/>
              </a:lnSpc>
              <a:spcBef>
                <a:spcPts val="375"/>
              </a:spcBef>
              <a:spcAft>
                <a:spcPts val="0"/>
              </a:spcAft>
              <a:buClr>
                <a:schemeClr val="lt1"/>
              </a:buClr>
              <a:buSzPts val="1800"/>
              <a:buNone/>
              <a:defRPr/>
            </a:lvl4pPr>
            <a:lvl5pPr indent="-228600" lvl="4" marL="2286000" algn="l">
              <a:lnSpc>
                <a:spcPct val="90000"/>
              </a:lnSpc>
              <a:spcBef>
                <a:spcPts val="375"/>
              </a:spcBef>
              <a:spcAft>
                <a:spcPts val="0"/>
              </a:spcAft>
              <a:buClr>
                <a:schemeClr val="lt1"/>
              </a:buClr>
              <a:buSzPts val="1800"/>
              <a:buNone/>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0" name="Google Shape;70;p11"/>
          <p:cNvSpPr txBox="1"/>
          <p:nvPr>
            <p:ph idx="2" type="body"/>
          </p:nvPr>
        </p:nvSpPr>
        <p:spPr>
          <a:xfrm>
            <a:off x="4297680" y="1735757"/>
            <a:ext cx="3566400" cy="582300"/>
          </a:xfrm>
          <a:prstGeom prst="rect">
            <a:avLst/>
          </a:prstGeom>
          <a:noFill/>
          <a:ln>
            <a:noFill/>
          </a:ln>
        </p:spPr>
        <p:txBody>
          <a:bodyPr anchorCtr="0" anchor="t" bIns="0" lIns="457200" spcFirstLastPara="1" rIns="0" wrap="square" tIns="0"/>
          <a:lstStyle>
            <a:lvl1pPr indent="-317500" lvl="0" marL="457200" algn="l">
              <a:lnSpc>
                <a:spcPct val="90000"/>
              </a:lnSpc>
              <a:spcBef>
                <a:spcPts val="750"/>
              </a:spcBef>
              <a:spcAft>
                <a:spcPts val="0"/>
              </a:spcAft>
              <a:buClr>
                <a:schemeClr val="lt1"/>
              </a:buClr>
              <a:buSzPts val="1400"/>
              <a:buFont typeface="Arial"/>
              <a:buChar char="•"/>
              <a:defRPr/>
            </a:lvl1pPr>
            <a:lvl2pPr indent="-228600" lvl="1" marL="914400" algn="l">
              <a:lnSpc>
                <a:spcPct val="90000"/>
              </a:lnSpc>
              <a:spcBef>
                <a:spcPts val="375"/>
              </a:spcBef>
              <a:spcAft>
                <a:spcPts val="0"/>
              </a:spcAft>
              <a:buClr>
                <a:schemeClr val="lt1"/>
              </a:buClr>
              <a:buSzPts val="1800"/>
              <a:buNone/>
              <a:defRPr/>
            </a:lvl2pPr>
            <a:lvl3pPr indent="-228600" lvl="2" marL="1371600" algn="l">
              <a:lnSpc>
                <a:spcPct val="90000"/>
              </a:lnSpc>
              <a:spcBef>
                <a:spcPts val="375"/>
              </a:spcBef>
              <a:spcAft>
                <a:spcPts val="0"/>
              </a:spcAft>
              <a:buClr>
                <a:schemeClr val="lt1"/>
              </a:buClr>
              <a:buSzPts val="1800"/>
              <a:buNone/>
              <a:defRPr/>
            </a:lvl3pPr>
            <a:lvl4pPr indent="-228600" lvl="3" marL="1828800" algn="l">
              <a:lnSpc>
                <a:spcPct val="90000"/>
              </a:lnSpc>
              <a:spcBef>
                <a:spcPts val="375"/>
              </a:spcBef>
              <a:spcAft>
                <a:spcPts val="0"/>
              </a:spcAft>
              <a:buClr>
                <a:schemeClr val="lt1"/>
              </a:buClr>
              <a:buSzPts val="1800"/>
              <a:buNone/>
              <a:defRPr/>
            </a:lvl4pPr>
            <a:lvl5pPr indent="-228600" lvl="4" marL="2286000" algn="l">
              <a:lnSpc>
                <a:spcPct val="90000"/>
              </a:lnSpc>
              <a:spcBef>
                <a:spcPts val="375"/>
              </a:spcBef>
              <a:spcAft>
                <a:spcPts val="0"/>
              </a:spcAft>
              <a:buClr>
                <a:schemeClr val="lt1"/>
              </a:buClr>
              <a:buSzPts val="1800"/>
              <a:buNone/>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er w/number callouts">
  <p:cSld name="Header w/number callouts">
    <p:spTree>
      <p:nvGrpSpPr>
        <p:cNvPr id="71" name="Shape 71"/>
        <p:cNvGrpSpPr/>
        <p:nvPr/>
      </p:nvGrpSpPr>
      <p:grpSpPr>
        <a:xfrm>
          <a:off x="0" y="0"/>
          <a:ext cx="0" cy="0"/>
          <a:chOff x="0" y="0"/>
          <a:chExt cx="0" cy="0"/>
        </a:xfrm>
      </p:grpSpPr>
      <p:sp>
        <p:nvSpPr>
          <p:cNvPr id="72" name="Google Shape;72;p12"/>
          <p:cNvSpPr txBox="1"/>
          <p:nvPr>
            <p:ph idx="1" type="body"/>
          </p:nvPr>
        </p:nvSpPr>
        <p:spPr>
          <a:xfrm>
            <a:off x="1977468" y="3137412"/>
            <a:ext cx="1818300" cy="222600"/>
          </a:xfrm>
          <a:prstGeom prst="rect">
            <a:avLst/>
          </a:prstGeom>
          <a:noFill/>
          <a:ln>
            <a:noFill/>
          </a:ln>
        </p:spPr>
        <p:txBody>
          <a:bodyPr anchorCtr="0" anchor="t" bIns="0" lIns="0" spcFirstLastPara="1" rIns="0" wrap="square" tIns="0"/>
          <a:lstStyle>
            <a:lvl1pPr indent="-228600" lvl="0" marL="457200" algn="ctr">
              <a:lnSpc>
                <a:spcPct val="90000"/>
              </a:lnSpc>
              <a:spcBef>
                <a:spcPts val="750"/>
              </a:spcBef>
              <a:spcAft>
                <a:spcPts val="0"/>
              </a:spcAft>
              <a:buClr>
                <a:schemeClr val="lt1"/>
              </a:buClr>
              <a:buSzPts val="1600"/>
              <a:buNone/>
              <a:defRPr b="0" sz="1600" cap="none"/>
            </a:lvl1pPr>
            <a:lvl2pPr indent="-228600" lvl="1" marL="914400" algn="l">
              <a:lnSpc>
                <a:spcPct val="90000"/>
              </a:lnSpc>
              <a:spcBef>
                <a:spcPts val="375"/>
              </a:spcBef>
              <a:spcAft>
                <a:spcPts val="0"/>
              </a:spcAft>
              <a:buClr>
                <a:schemeClr val="lt1"/>
              </a:buClr>
              <a:buSzPts val="1400"/>
              <a:buNone/>
              <a:defRPr b="1" cap="none"/>
            </a:lvl2pPr>
            <a:lvl3pPr indent="-228600" lvl="2" marL="1371600" algn="l">
              <a:lnSpc>
                <a:spcPct val="90000"/>
              </a:lnSpc>
              <a:spcBef>
                <a:spcPts val="375"/>
              </a:spcBef>
              <a:spcAft>
                <a:spcPts val="0"/>
              </a:spcAft>
              <a:buClr>
                <a:schemeClr val="lt1"/>
              </a:buClr>
              <a:buSzPts val="1400"/>
              <a:buNone/>
              <a:defRPr b="1" cap="none"/>
            </a:lvl3pPr>
            <a:lvl4pPr indent="-228600" lvl="3" marL="1828800" algn="l">
              <a:lnSpc>
                <a:spcPct val="90000"/>
              </a:lnSpc>
              <a:spcBef>
                <a:spcPts val="375"/>
              </a:spcBef>
              <a:spcAft>
                <a:spcPts val="0"/>
              </a:spcAft>
              <a:buClr>
                <a:schemeClr val="lt1"/>
              </a:buClr>
              <a:buSzPts val="1400"/>
              <a:buNone/>
              <a:defRPr b="1" cap="none"/>
            </a:lvl4pPr>
            <a:lvl5pPr indent="-228600" lvl="4" marL="2286000" algn="l">
              <a:lnSpc>
                <a:spcPct val="90000"/>
              </a:lnSpc>
              <a:spcBef>
                <a:spcPts val="375"/>
              </a:spcBef>
              <a:spcAft>
                <a:spcPts val="0"/>
              </a:spcAft>
              <a:buClr>
                <a:schemeClr val="lt1"/>
              </a:buClr>
              <a:buSzPts val="1400"/>
              <a:buNone/>
              <a:defRPr b="1" cap="none"/>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3" name="Google Shape;73;p12"/>
          <p:cNvSpPr txBox="1"/>
          <p:nvPr>
            <p:ph idx="2" type="body"/>
          </p:nvPr>
        </p:nvSpPr>
        <p:spPr>
          <a:xfrm>
            <a:off x="2725025" y="1358754"/>
            <a:ext cx="876300" cy="1737300"/>
          </a:xfrm>
          <a:prstGeom prst="rect">
            <a:avLst/>
          </a:prstGeom>
          <a:noFill/>
          <a:ln>
            <a:noFill/>
          </a:ln>
        </p:spPr>
        <p:txBody>
          <a:bodyPr anchorCtr="0" anchor="b" bIns="0" lIns="0" spcFirstLastPara="1" rIns="0" wrap="square" tIns="0"/>
          <a:lstStyle>
            <a:lvl1pPr indent="-228600" lvl="0" marL="457200" algn="l">
              <a:lnSpc>
                <a:spcPct val="90000"/>
              </a:lnSpc>
              <a:spcBef>
                <a:spcPts val="750"/>
              </a:spcBef>
              <a:spcAft>
                <a:spcPts val="0"/>
              </a:spcAft>
              <a:buClr>
                <a:schemeClr val="lt1"/>
              </a:buClr>
              <a:buSzPts val="11000"/>
              <a:buNone/>
              <a:defRPr b="0" sz="11000" cap="none"/>
            </a:lvl1pPr>
            <a:lvl2pPr indent="-228600" lvl="1" marL="914400" algn="l">
              <a:lnSpc>
                <a:spcPct val="90000"/>
              </a:lnSpc>
              <a:spcBef>
                <a:spcPts val="375"/>
              </a:spcBef>
              <a:spcAft>
                <a:spcPts val="0"/>
              </a:spcAft>
              <a:buClr>
                <a:schemeClr val="lt1"/>
              </a:buClr>
              <a:buSzPts val="1400"/>
              <a:buNone/>
              <a:defRPr b="1" cap="none"/>
            </a:lvl2pPr>
            <a:lvl3pPr indent="-228600" lvl="2" marL="1371600" algn="l">
              <a:lnSpc>
                <a:spcPct val="90000"/>
              </a:lnSpc>
              <a:spcBef>
                <a:spcPts val="375"/>
              </a:spcBef>
              <a:spcAft>
                <a:spcPts val="0"/>
              </a:spcAft>
              <a:buClr>
                <a:schemeClr val="lt1"/>
              </a:buClr>
              <a:buSzPts val="1400"/>
              <a:buNone/>
              <a:defRPr b="1" cap="none"/>
            </a:lvl3pPr>
            <a:lvl4pPr indent="-228600" lvl="3" marL="1828800" algn="l">
              <a:lnSpc>
                <a:spcPct val="90000"/>
              </a:lnSpc>
              <a:spcBef>
                <a:spcPts val="375"/>
              </a:spcBef>
              <a:spcAft>
                <a:spcPts val="0"/>
              </a:spcAft>
              <a:buClr>
                <a:schemeClr val="lt1"/>
              </a:buClr>
              <a:buSzPts val="1400"/>
              <a:buNone/>
              <a:defRPr b="1" cap="none"/>
            </a:lvl4pPr>
            <a:lvl5pPr indent="-228600" lvl="4" marL="2286000" algn="l">
              <a:lnSpc>
                <a:spcPct val="90000"/>
              </a:lnSpc>
              <a:spcBef>
                <a:spcPts val="375"/>
              </a:spcBef>
              <a:spcAft>
                <a:spcPts val="0"/>
              </a:spcAft>
              <a:buClr>
                <a:schemeClr val="lt1"/>
              </a:buClr>
              <a:buSzPts val="1400"/>
              <a:buNone/>
              <a:defRPr b="1" cap="none"/>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4" name="Google Shape;74;p12"/>
          <p:cNvSpPr txBox="1"/>
          <p:nvPr>
            <p:ph idx="3" type="body"/>
          </p:nvPr>
        </p:nvSpPr>
        <p:spPr>
          <a:xfrm>
            <a:off x="2173955" y="1942991"/>
            <a:ext cx="520200" cy="1153200"/>
          </a:xfrm>
          <a:prstGeom prst="rect">
            <a:avLst/>
          </a:prstGeom>
          <a:noFill/>
          <a:ln>
            <a:noFill/>
          </a:ln>
        </p:spPr>
        <p:txBody>
          <a:bodyPr anchorCtr="0" anchor="b" bIns="182875" lIns="0" spcFirstLastPara="1" rIns="0" wrap="square" tIns="0"/>
          <a:lstStyle>
            <a:lvl1pPr indent="-228600" lvl="0" marL="457200" algn="r">
              <a:lnSpc>
                <a:spcPct val="90000"/>
              </a:lnSpc>
              <a:spcBef>
                <a:spcPts val="750"/>
              </a:spcBef>
              <a:spcAft>
                <a:spcPts val="0"/>
              </a:spcAft>
              <a:buClr>
                <a:schemeClr val="lt1"/>
              </a:buClr>
              <a:buSzPts val="6000"/>
              <a:buNone/>
              <a:defRPr b="0" sz="6000" cap="none"/>
            </a:lvl1pPr>
            <a:lvl2pPr indent="-228600" lvl="1" marL="914400" algn="l">
              <a:lnSpc>
                <a:spcPct val="90000"/>
              </a:lnSpc>
              <a:spcBef>
                <a:spcPts val="375"/>
              </a:spcBef>
              <a:spcAft>
                <a:spcPts val="0"/>
              </a:spcAft>
              <a:buClr>
                <a:schemeClr val="lt1"/>
              </a:buClr>
              <a:buSzPts val="1400"/>
              <a:buNone/>
              <a:defRPr b="1" cap="none"/>
            </a:lvl2pPr>
            <a:lvl3pPr indent="-228600" lvl="2" marL="1371600" algn="l">
              <a:lnSpc>
                <a:spcPct val="90000"/>
              </a:lnSpc>
              <a:spcBef>
                <a:spcPts val="375"/>
              </a:spcBef>
              <a:spcAft>
                <a:spcPts val="0"/>
              </a:spcAft>
              <a:buClr>
                <a:schemeClr val="lt1"/>
              </a:buClr>
              <a:buSzPts val="1400"/>
              <a:buNone/>
              <a:defRPr b="1" cap="none"/>
            </a:lvl3pPr>
            <a:lvl4pPr indent="-228600" lvl="3" marL="1828800" algn="l">
              <a:lnSpc>
                <a:spcPct val="90000"/>
              </a:lnSpc>
              <a:spcBef>
                <a:spcPts val="375"/>
              </a:spcBef>
              <a:spcAft>
                <a:spcPts val="0"/>
              </a:spcAft>
              <a:buClr>
                <a:schemeClr val="lt1"/>
              </a:buClr>
              <a:buSzPts val="1400"/>
              <a:buNone/>
              <a:defRPr b="1" cap="none"/>
            </a:lvl4pPr>
            <a:lvl5pPr indent="-228600" lvl="4" marL="2286000" algn="l">
              <a:lnSpc>
                <a:spcPct val="90000"/>
              </a:lnSpc>
              <a:spcBef>
                <a:spcPts val="375"/>
              </a:spcBef>
              <a:spcAft>
                <a:spcPts val="0"/>
              </a:spcAft>
              <a:buClr>
                <a:schemeClr val="lt1"/>
              </a:buClr>
              <a:buSzPts val="1400"/>
              <a:buNone/>
              <a:defRPr b="1" cap="none"/>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5" name="Google Shape;75;p12"/>
          <p:cNvSpPr txBox="1"/>
          <p:nvPr>
            <p:ph idx="4" type="body"/>
          </p:nvPr>
        </p:nvSpPr>
        <p:spPr>
          <a:xfrm>
            <a:off x="6019269" y="3137412"/>
            <a:ext cx="1818300" cy="222600"/>
          </a:xfrm>
          <a:prstGeom prst="rect">
            <a:avLst/>
          </a:prstGeom>
          <a:noFill/>
          <a:ln>
            <a:noFill/>
          </a:ln>
        </p:spPr>
        <p:txBody>
          <a:bodyPr anchorCtr="0" anchor="t" bIns="0" lIns="0" spcFirstLastPara="1" rIns="0" wrap="square" tIns="0"/>
          <a:lstStyle>
            <a:lvl1pPr indent="-228600" lvl="0" marL="457200" algn="ctr">
              <a:lnSpc>
                <a:spcPct val="90000"/>
              </a:lnSpc>
              <a:spcBef>
                <a:spcPts val="750"/>
              </a:spcBef>
              <a:spcAft>
                <a:spcPts val="0"/>
              </a:spcAft>
              <a:buClr>
                <a:schemeClr val="lt1"/>
              </a:buClr>
              <a:buSzPts val="1600"/>
              <a:buNone/>
              <a:defRPr b="0" sz="1600" cap="none"/>
            </a:lvl1pPr>
            <a:lvl2pPr indent="-228600" lvl="1" marL="914400" algn="l">
              <a:lnSpc>
                <a:spcPct val="90000"/>
              </a:lnSpc>
              <a:spcBef>
                <a:spcPts val="375"/>
              </a:spcBef>
              <a:spcAft>
                <a:spcPts val="0"/>
              </a:spcAft>
              <a:buClr>
                <a:schemeClr val="lt1"/>
              </a:buClr>
              <a:buSzPts val="1400"/>
              <a:buNone/>
              <a:defRPr b="1" cap="none"/>
            </a:lvl2pPr>
            <a:lvl3pPr indent="-228600" lvl="2" marL="1371600" algn="l">
              <a:lnSpc>
                <a:spcPct val="90000"/>
              </a:lnSpc>
              <a:spcBef>
                <a:spcPts val="375"/>
              </a:spcBef>
              <a:spcAft>
                <a:spcPts val="0"/>
              </a:spcAft>
              <a:buClr>
                <a:schemeClr val="lt1"/>
              </a:buClr>
              <a:buSzPts val="1400"/>
              <a:buNone/>
              <a:defRPr b="1" cap="none"/>
            </a:lvl3pPr>
            <a:lvl4pPr indent="-228600" lvl="3" marL="1828800" algn="l">
              <a:lnSpc>
                <a:spcPct val="90000"/>
              </a:lnSpc>
              <a:spcBef>
                <a:spcPts val="375"/>
              </a:spcBef>
              <a:spcAft>
                <a:spcPts val="0"/>
              </a:spcAft>
              <a:buClr>
                <a:schemeClr val="lt1"/>
              </a:buClr>
              <a:buSzPts val="1400"/>
              <a:buNone/>
              <a:defRPr b="1" cap="none"/>
            </a:lvl4pPr>
            <a:lvl5pPr indent="-228600" lvl="4" marL="2286000" algn="l">
              <a:lnSpc>
                <a:spcPct val="90000"/>
              </a:lnSpc>
              <a:spcBef>
                <a:spcPts val="375"/>
              </a:spcBef>
              <a:spcAft>
                <a:spcPts val="0"/>
              </a:spcAft>
              <a:buClr>
                <a:schemeClr val="lt1"/>
              </a:buClr>
              <a:buSzPts val="1400"/>
              <a:buNone/>
              <a:defRPr b="1" cap="none"/>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6" name="Google Shape;76;p12"/>
          <p:cNvSpPr txBox="1"/>
          <p:nvPr>
            <p:ph idx="5" type="body"/>
          </p:nvPr>
        </p:nvSpPr>
        <p:spPr>
          <a:xfrm>
            <a:off x="6117727" y="1565543"/>
            <a:ext cx="1567800" cy="1530600"/>
          </a:xfrm>
          <a:prstGeom prst="rect">
            <a:avLst/>
          </a:prstGeom>
          <a:noFill/>
          <a:ln>
            <a:noFill/>
          </a:ln>
        </p:spPr>
        <p:txBody>
          <a:bodyPr anchorCtr="0" anchor="b" bIns="0" lIns="0" spcFirstLastPara="1" rIns="0" wrap="square" tIns="0"/>
          <a:lstStyle>
            <a:lvl1pPr indent="-228600" lvl="0" marL="457200" algn="ctr">
              <a:lnSpc>
                <a:spcPct val="90000"/>
              </a:lnSpc>
              <a:spcBef>
                <a:spcPts val="750"/>
              </a:spcBef>
              <a:spcAft>
                <a:spcPts val="0"/>
              </a:spcAft>
              <a:buClr>
                <a:schemeClr val="lt1"/>
              </a:buClr>
              <a:buSzPts val="11000"/>
              <a:buNone/>
              <a:defRPr b="0" sz="11000" cap="none"/>
            </a:lvl1pPr>
            <a:lvl2pPr indent="-228600" lvl="1" marL="914400" algn="l">
              <a:lnSpc>
                <a:spcPct val="90000"/>
              </a:lnSpc>
              <a:spcBef>
                <a:spcPts val="375"/>
              </a:spcBef>
              <a:spcAft>
                <a:spcPts val="0"/>
              </a:spcAft>
              <a:buClr>
                <a:schemeClr val="lt1"/>
              </a:buClr>
              <a:buSzPts val="1400"/>
              <a:buNone/>
              <a:defRPr b="1" cap="none"/>
            </a:lvl2pPr>
            <a:lvl3pPr indent="-228600" lvl="2" marL="1371600" algn="l">
              <a:lnSpc>
                <a:spcPct val="90000"/>
              </a:lnSpc>
              <a:spcBef>
                <a:spcPts val="375"/>
              </a:spcBef>
              <a:spcAft>
                <a:spcPts val="0"/>
              </a:spcAft>
              <a:buClr>
                <a:schemeClr val="lt1"/>
              </a:buClr>
              <a:buSzPts val="1400"/>
              <a:buNone/>
              <a:defRPr b="1" cap="none"/>
            </a:lvl3pPr>
            <a:lvl4pPr indent="-228600" lvl="3" marL="1828800" algn="l">
              <a:lnSpc>
                <a:spcPct val="90000"/>
              </a:lnSpc>
              <a:spcBef>
                <a:spcPts val="375"/>
              </a:spcBef>
              <a:spcAft>
                <a:spcPts val="0"/>
              </a:spcAft>
              <a:buClr>
                <a:schemeClr val="lt1"/>
              </a:buClr>
              <a:buSzPts val="1400"/>
              <a:buNone/>
              <a:defRPr b="1" cap="none"/>
            </a:lvl4pPr>
            <a:lvl5pPr indent="-228600" lvl="4" marL="2286000" algn="l">
              <a:lnSpc>
                <a:spcPct val="90000"/>
              </a:lnSpc>
              <a:spcBef>
                <a:spcPts val="375"/>
              </a:spcBef>
              <a:spcAft>
                <a:spcPts val="0"/>
              </a:spcAft>
              <a:buClr>
                <a:schemeClr val="lt1"/>
              </a:buClr>
              <a:buSzPts val="1400"/>
              <a:buNone/>
              <a:defRPr b="1" cap="none"/>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12"/>
          <p:cNvSpPr txBox="1"/>
          <p:nvPr>
            <p:ph type="title"/>
          </p:nvPr>
        </p:nvSpPr>
        <p:spPr>
          <a:xfrm>
            <a:off x="550920" y="730843"/>
            <a:ext cx="7315200" cy="509700"/>
          </a:xfrm>
          <a:prstGeom prst="rect">
            <a:avLst/>
          </a:prstGeom>
          <a:noFill/>
          <a:ln>
            <a:noFill/>
          </a:ln>
        </p:spPr>
        <p:txBody>
          <a:bodyPr anchorCtr="0" anchor="t" bIns="45700" lIns="91425" spcFirstLastPara="1" rIns="91425" wrap="square" tIns="45700"/>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tatement">
  <p:cSld name="Statement">
    <p:spTree>
      <p:nvGrpSpPr>
        <p:cNvPr id="78" name="Shape 78"/>
        <p:cNvGrpSpPr/>
        <p:nvPr/>
      </p:nvGrpSpPr>
      <p:grpSpPr>
        <a:xfrm>
          <a:off x="0" y="0"/>
          <a:ext cx="0" cy="0"/>
          <a:chOff x="0" y="0"/>
          <a:chExt cx="0" cy="0"/>
        </a:xfrm>
      </p:grpSpPr>
      <p:sp>
        <p:nvSpPr>
          <p:cNvPr id="79" name="Google Shape;79;p13"/>
          <p:cNvSpPr/>
          <p:nvPr/>
        </p:nvSpPr>
        <p:spPr>
          <a:xfrm>
            <a:off x="0" y="-1"/>
            <a:ext cx="9144000" cy="4567800"/>
          </a:xfrm>
          <a:prstGeom prst="rect">
            <a:avLst/>
          </a:prstGeom>
          <a:gradFill>
            <a:gsLst>
              <a:gs pos="0">
                <a:srgbClr val="00578B"/>
              </a:gs>
              <a:gs pos="50000">
                <a:srgbClr val="2774AE"/>
              </a:gs>
              <a:gs pos="100000">
                <a:srgbClr val="7DBAED"/>
              </a:gs>
            </a:gsLst>
            <a:lin ang="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Helvetica Neue"/>
              <a:ea typeface="Helvetica Neue"/>
              <a:cs typeface="Helvetica Neue"/>
              <a:sym typeface="Helvetica Neue"/>
            </a:endParaRPr>
          </a:p>
        </p:txBody>
      </p:sp>
      <p:sp>
        <p:nvSpPr>
          <p:cNvPr id="80" name="Google Shape;80;p13"/>
          <p:cNvSpPr txBox="1"/>
          <p:nvPr>
            <p:ph type="ctrTitle"/>
          </p:nvPr>
        </p:nvSpPr>
        <p:spPr>
          <a:xfrm>
            <a:off x="1920240" y="1644401"/>
            <a:ext cx="5542500" cy="1522200"/>
          </a:xfrm>
          <a:prstGeom prst="rect">
            <a:avLst/>
          </a:prstGeom>
          <a:noFill/>
          <a:ln>
            <a:noFill/>
          </a:ln>
        </p:spPr>
        <p:txBody>
          <a:bodyPr anchorCtr="0" anchor="t" bIns="0" lIns="91425" spcFirstLastPara="1" rIns="91425" wrap="square" tIns="45700"/>
          <a:lstStyle>
            <a:lvl1pPr lvl="0" algn="ctr">
              <a:lnSpc>
                <a:spcPct val="90000"/>
              </a:lnSpc>
              <a:spcBef>
                <a:spcPts val="0"/>
              </a:spcBef>
              <a:spcAft>
                <a:spcPts val="0"/>
              </a:spcAft>
              <a:buClr>
                <a:schemeClr val="lt1"/>
              </a:buClr>
              <a:buSzPts val="3200"/>
              <a:buFont typeface="Helvetica Neue"/>
              <a:buNone/>
              <a:defRPr b="0" i="0"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81" name="Google Shape;81;p13"/>
          <p:cNvPicPr preferRelativeResize="0"/>
          <p:nvPr/>
        </p:nvPicPr>
        <p:blipFill rotWithShape="1">
          <a:blip r:embed="rId2">
            <a:alphaModFix/>
          </a:blip>
          <a:srcRect b="0" l="0" r="0" t="0"/>
          <a:stretch/>
        </p:blipFill>
        <p:spPr>
          <a:xfrm>
            <a:off x="4423306" y="1362176"/>
            <a:ext cx="506780" cy="14479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2" name="Shape 82"/>
        <p:cNvGrpSpPr/>
        <p:nvPr/>
      </p:nvGrpSpPr>
      <p:grpSpPr>
        <a:xfrm>
          <a:off x="0" y="0"/>
          <a:ext cx="0" cy="0"/>
          <a:chOff x="0" y="0"/>
          <a:chExt cx="0" cy="0"/>
        </a:xfrm>
      </p:grpSpPr>
      <p:sp>
        <p:nvSpPr>
          <p:cNvPr id="83" name="Google Shape;83;p14"/>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4"/>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5" name="Google Shape;85;p14"/>
          <p:cNvCxnSpPr/>
          <p:nvPr/>
        </p:nvCxnSpPr>
        <p:spPr>
          <a:xfrm>
            <a:off x="733219" y="2235351"/>
            <a:ext cx="385200" cy="0"/>
          </a:xfrm>
          <a:prstGeom prst="straightConnector1">
            <a:avLst/>
          </a:prstGeom>
          <a:noFill/>
          <a:ln cap="flat" cmpd="sng" w="28575">
            <a:solidFill>
              <a:schemeClr val="dk1"/>
            </a:solidFill>
            <a:prstDash val="solid"/>
            <a:round/>
            <a:headEnd len="sm" w="sm" type="none"/>
            <a:tailEnd len="sm" w="sm" type="none"/>
          </a:ln>
        </p:spPr>
      </p:cxnSp>
      <p:sp>
        <p:nvSpPr>
          <p:cNvPr id="86" name="Google Shape;86;p14"/>
          <p:cNvSpPr txBox="1"/>
          <p:nvPr>
            <p:ph type="ctrTitle"/>
          </p:nvPr>
        </p:nvSpPr>
        <p:spPr>
          <a:xfrm>
            <a:off x="630600" y="136800"/>
            <a:ext cx="7893000" cy="1853700"/>
          </a:xfrm>
          <a:prstGeom prst="rect">
            <a:avLst/>
          </a:prstGeom>
        </p:spPr>
        <p:txBody>
          <a:bodyPr anchorCtr="0" anchor="b" bIns="45700" lIns="91425" spcFirstLastPara="1" rIns="91425" wrap="square" tIns="45700"/>
          <a:lstStyle>
            <a:lvl1pPr lvl="0" rtl="0">
              <a:spcBef>
                <a:spcPts val="1000"/>
              </a:spcBef>
              <a:spcAft>
                <a:spcPts val="0"/>
              </a:spcAft>
              <a:buSzPts val="4800"/>
              <a:buNone/>
              <a:defRPr sz="4800"/>
            </a:lvl1pPr>
            <a:lvl2pPr lvl="1" rtl="0">
              <a:spcBef>
                <a:spcPts val="1000"/>
              </a:spcBef>
              <a:spcAft>
                <a:spcPts val="0"/>
              </a:spcAft>
              <a:buSzPts val="4800"/>
              <a:buNone/>
              <a:defRPr sz="4800"/>
            </a:lvl2pPr>
            <a:lvl3pPr lvl="2" rtl="0">
              <a:spcBef>
                <a:spcPts val="1000"/>
              </a:spcBef>
              <a:spcAft>
                <a:spcPts val="0"/>
              </a:spcAft>
              <a:buSzPts val="4800"/>
              <a:buNone/>
              <a:defRPr sz="4800"/>
            </a:lvl3pPr>
            <a:lvl4pPr lvl="3" rtl="0">
              <a:spcBef>
                <a:spcPts val="1000"/>
              </a:spcBef>
              <a:spcAft>
                <a:spcPts val="0"/>
              </a:spcAft>
              <a:buSzPts val="4800"/>
              <a:buNone/>
              <a:defRPr sz="4800"/>
            </a:lvl4pPr>
            <a:lvl5pPr lvl="4" rtl="0">
              <a:spcBef>
                <a:spcPts val="1000"/>
              </a:spcBef>
              <a:spcAft>
                <a:spcPts val="0"/>
              </a:spcAft>
              <a:buSzPts val="4800"/>
              <a:buNone/>
              <a:defRPr sz="4800"/>
            </a:lvl5pPr>
            <a:lvl6pPr lvl="5" rtl="0">
              <a:spcBef>
                <a:spcPts val="1000"/>
              </a:spcBef>
              <a:spcAft>
                <a:spcPts val="0"/>
              </a:spcAft>
              <a:buSzPts val="4800"/>
              <a:buNone/>
              <a:defRPr sz="4800"/>
            </a:lvl6pPr>
            <a:lvl7pPr lvl="6" rtl="0">
              <a:spcBef>
                <a:spcPts val="1000"/>
              </a:spcBef>
              <a:spcAft>
                <a:spcPts val="0"/>
              </a:spcAft>
              <a:buSzPts val="4800"/>
              <a:buNone/>
              <a:defRPr sz="4800"/>
            </a:lvl7pPr>
            <a:lvl8pPr lvl="7" rtl="0">
              <a:spcBef>
                <a:spcPts val="1000"/>
              </a:spcBef>
              <a:spcAft>
                <a:spcPts val="0"/>
              </a:spcAft>
              <a:buSzPts val="4800"/>
              <a:buNone/>
              <a:defRPr sz="4800"/>
            </a:lvl8pPr>
            <a:lvl9pPr lvl="8" rtl="0">
              <a:spcBef>
                <a:spcPts val="1000"/>
              </a:spcBef>
              <a:spcAft>
                <a:spcPts val="0"/>
              </a:spcAft>
              <a:buSzPts val="4800"/>
              <a:buNone/>
              <a:defRPr sz="4800"/>
            </a:lvl9pPr>
          </a:lstStyle>
          <a:p/>
        </p:txBody>
      </p:sp>
      <p:sp>
        <p:nvSpPr>
          <p:cNvPr id="87" name="Google Shape;87;p14"/>
          <p:cNvSpPr txBox="1"/>
          <p:nvPr>
            <p:ph idx="1" type="subTitle"/>
          </p:nvPr>
        </p:nvSpPr>
        <p:spPr>
          <a:xfrm>
            <a:off x="630600" y="3228375"/>
            <a:ext cx="7893000" cy="1274100"/>
          </a:xfrm>
          <a:prstGeom prst="rect">
            <a:avLst/>
          </a:prstGeom>
        </p:spPr>
        <p:txBody>
          <a:bodyPr anchorCtr="0" anchor="b" bIns="0" lIns="457200" spcFirstLastPara="1" rIns="0" wrap="square" tIns="0"/>
          <a:lstStyle>
            <a:lvl1pPr lvl="0" rtl="0">
              <a:lnSpc>
                <a:spcPct val="100000"/>
              </a:lnSpc>
              <a:spcBef>
                <a:spcPts val="1000"/>
              </a:spcBef>
              <a:spcAft>
                <a:spcPts val="0"/>
              </a:spcAft>
              <a:buClr>
                <a:schemeClr val="accent6"/>
              </a:buClr>
              <a:buSzPts val="2400"/>
              <a:buNone/>
              <a:defRPr sz="2400">
                <a:solidFill>
                  <a:schemeClr val="accent6"/>
                </a:solidFill>
              </a:defRPr>
            </a:lvl1pPr>
            <a:lvl2pPr lvl="1" rtl="0">
              <a:lnSpc>
                <a:spcPct val="100000"/>
              </a:lnSpc>
              <a:spcBef>
                <a:spcPts val="1000"/>
              </a:spcBef>
              <a:spcAft>
                <a:spcPts val="0"/>
              </a:spcAft>
              <a:buClr>
                <a:schemeClr val="accent6"/>
              </a:buClr>
              <a:buSzPts val="2400"/>
              <a:buNone/>
              <a:defRPr sz="2400">
                <a:solidFill>
                  <a:schemeClr val="accent6"/>
                </a:solidFill>
              </a:defRPr>
            </a:lvl2pPr>
            <a:lvl3pPr lvl="2" rtl="0">
              <a:lnSpc>
                <a:spcPct val="100000"/>
              </a:lnSpc>
              <a:spcBef>
                <a:spcPts val="1000"/>
              </a:spcBef>
              <a:spcAft>
                <a:spcPts val="0"/>
              </a:spcAft>
              <a:buClr>
                <a:schemeClr val="accent6"/>
              </a:buClr>
              <a:buSzPts val="2400"/>
              <a:buNone/>
              <a:defRPr sz="2400">
                <a:solidFill>
                  <a:schemeClr val="accent6"/>
                </a:solidFill>
              </a:defRPr>
            </a:lvl3pPr>
            <a:lvl4pPr lvl="3" rtl="0">
              <a:lnSpc>
                <a:spcPct val="100000"/>
              </a:lnSpc>
              <a:spcBef>
                <a:spcPts val="1000"/>
              </a:spcBef>
              <a:spcAft>
                <a:spcPts val="0"/>
              </a:spcAft>
              <a:buClr>
                <a:schemeClr val="accent6"/>
              </a:buClr>
              <a:buSzPts val="2400"/>
              <a:buNone/>
              <a:defRPr sz="2400">
                <a:solidFill>
                  <a:schemeClr val="accent6"/>
                </a:solidFill>
              </a:defRPr>
            </a:lvl4pPr>
            <a:lvl5pPr lvl="4" rtl="0">
              <a:lnSpc>
                <a:spcPct val="100000"/>
              </a:lnSpc>
              <a:spcBef>
                <a:spcPts val="1000"/>
              </a:spcBef>
              <a:spcAft>
                <a:spcPts val="0"/>
              </a:spcAft>
              <a:buClr>
                <a:schemeClr val="accent6"/>
              </a:buClr>
              <a:buSzPts val="2400"/>
              <a:buNone/>
              <a:defRPr sz="2400">
                <a:solidFill>
                  <a:schemeClr val="accent6"/>
                </a:solidFill>
              </a:defRPr>
            </a:lvl5pPr>
            <a:lvl6pPr lvl="5" rtl="0">
              <a:lnSpc>
                <a:spcPct val="100000"/>
              </a:lnSpc>
              <a:spcBef>
                <a:spcPts val="1000"/>
              </a:spcBef>
              <a:spcAft>
                <a:spcPts val="0"/>
              </a:spcAft>
              <a:buClr>
                <a:schemeClr val="accent6"/>
              </a:buClr>
              <a:buSzPts val="2400"/>
              <a:buNone/>
              <a:defRPr sz="2400">
                <a:solidFill>
                  <a:schemeClr val="accent6"/>
                </a:solidFill>
              </a:defRPr>
            </a:lvl6pPr>
            <a:lvl7pPr lvl="6" rtl="0">
              <a:lnSpc>
                <a:spcPct val="100000"/>
              </a:lnSpc>
              <a:spcBef>
                <a:spcPts val="1000"/>
              </a:spcBef>
              <a:spcAft>
                <a:spcPts val="0"/>
              </a:spcAft>
              <a:buClr>
                <a:schemeClr val="accent6"/>
              </a:buClr>
              <a:buSzPts val="2400"/>
              <a:buNone/>
              <a:defRPr sz="2400">
                <a:solidFill>
                  <a:schemeClr val="accent6"/>
                </a:solidFill>
              </a:defRPr>
            </a:lvl7pPr>
            <a:lvl8pPr lvl="7" rtl="0">
              <a:lnSpc>
                <a:spcPct val="100000"/>
              </a:lnSpc>
              <a:spcBef>
                <a:spcPts val="1000"/>
              </a:spcBef>
              <a:spcAft>
                <a:spcPts val="0"/>
              </a:spcAft>
              <a:buClr>
                <a:schemeClr val="accent6"/>
              </a:buClr>
              <a:buSzPts val="2400"/>
              <a:buNone/>
              <a:defRPr sz="2400">
                <a:solidFill>
                  <a:schemeClr val="accent6"/>
                </a:solidFill>
              </a:defRPr>
            </a:lvl8pPr>
            <a:lvl9pPr lvl="8" rtl="0">
              <a:lnSpc>
                <a:spcPct val="100000"/>
              </a:lnSpc>
              <a:spcBef>
                <a:spcPts val="1000"/>
              </a:spcBef>
              <a:spcAft>
                <a:spcPts val="0"/>
              </a:spcAft>
              <a:buClr>
                <a:schemeClr val="accent6"/>
              </a:buClr>
              <a:buSzPts val="2400"/>
              <a:buNone/>
              <a:defRPr sz="2400">
                <a:solidFill>
                  <a:schemeClr val="accent6"/>
                </a:solidFill>
              </a:defRPr>
            </a:lvl9pPr>
          </a:lstStyle>
          <a:p/>
        </p:txBody>
      </p:sp>
      <p:sp>
        <p:nvSpPr>
          <p:cNvPr id="88" name="Google Shape;88;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89" name="Shape 89"/>
        <p:cNvGrpSpPr/>
        <p:nvPr/>
      </p:nvGrpSpPr>
      <p:grpSpPr>
        <a:xfrm>
          <a:off x="0" y="0"/>
          <a:ext cx="0" cy="0"/>
          <a:chOff x="0" y="0"/>
          <a:chExt cx="0" cy="0"/>
        </a:xfrm>
      </p:grpSpPr>
      <p:sp>
        <p:nvSpPr>
          <p:cNvPr id="90" name="Google Shape;90;p15"/>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1" name="Google Shape;91;p15"/>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92" name="Google Shape;92;p15"/>
          <p:cNvSpPr txBox="1"/>
          <p:nvPr>
            <p:ph type="title"/>
          </p:nvPr>
        </p:nvSpPr>
        <p:spPr>
          <a:xfrm>
            <a:off x="311700" y="372725"/>
            <a:ext cx="8520600" cy="645000"/>
          </a:xfrm>
          <a:prstGeom prst="rect">
            <a:avLst/>
          </a:prstGeom>
        </p:spPr>
        <p:txBody>
          <a:bodyPr anchorCtr="0" anchor="t" bIns="45700" lIns="91425" spcFirstLastPara="1" rIns="91425" wrap="square" tIns="45700"/>
          <a:lstStyle>
            <a:lvl1pPr lvl="0" rtl="0">
              <a:spcBef>
                <a:spcPts val="0"/>
              </a:spcBef>
              <a:spcAft>
                <a:spcPts val="0"/>
              </a:spcAft>
              <a:buSzPts val="30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3" name="Google Shape;93;p15"/>
          <p:cNvSpPr txBox="1"/>
          <p:nvPr>
            <p:ph idx="1" type="body"/>
          </p:nvPr>
        </p:nvSpPr>
        <p:spPr>
          <a:xfrm>
            <a:off x="311700" y="1417800"/>
            <a:ext cx="8520600" cy="3150900"/>
          </a:xfrm>
          <a:prstGeom prst="rect">
            <a:avLst/>
          </a:prstGeom>
        </p:spPr>
        <p:txBody>
          <a:bodyPr anchorCtr="0" anchor="t" bIns="0" lIns="457200" spcFirstLastPara="1" rIns="0" wrap="square" tIns="0"/>
          <a:lstStyle>
            <a:lvl1pPr indent="-228600" lvl="0" marL="457200" rtl="0">
              <a:spcBef>
                <a:spcPts val="750"/>
              </a:spcBef>
              <a:spcAft>
                <a:spcPts val="0"/>
              </a:spcAft>
              <a:buSzPts val="1400"/>
              <a:buNone/>
              <a:defRPr/>
            </a:lvl1pPr>
            <a:lvl2pPr indent="-228600" lvl="1" marL="914400" rtl="0">
              <a:spcBef>
                <a:spcPts val="375"/>
              </a:spcBef>
              <a:spcAft>
                <a:spcPts val="0"/>
              </a:spcAft>
              <a:buSzPts val="1400"/>
              <a:buNone/>
              <a:defRPr/>
            </a:lvl2pPr>
            <a:lvl3pPr indent="-228600" lvl="2" marL="1371600" rtl="0">
              <a:spcBef>
                <a:spcPts val="375"/>
              </a:spcBef>
              <a:spcAft>
                <a:spcPts val="0"/>
              </a:spcAft>
              <a:buSzPts val="1400"/>
              <a:buNone/>
              <a:defRPr/>
            </a:lvl3pPr>
            <a:lvl4pPr indent="-228600" lvl="3" marL="1828800" rtl="0">
              <a:spcBef>
                <a:spcPts val="375"/>
              </a:spcBef>
              <a:spcAft>
                <a:spcPts val="0"/>
              </a:spcAft>
              <a:buSzPts val="1400"/>
              <a:buNone/>
              <a:defRPr/>
            </a:lvl4pPr>
            <a:lvl5pPr indent="-228600" lvl="4" marL="2286000" rtl="0">
              <a:spcBef>
                <a:spcPts val="375"/>
              </a:spcBef>
              <a:spcAft>
                <a:spcPts val="0"/>
              </a:spcAft>
              <a:buSzPts val="1400"/>
              <a:buNone/>
              <a:defRPr/>
            </a:lvl5pPr>
            <a:lvl6pPr indent="-314325" lvl="5" marL="2743200" rtl="0">
              <a:spcBef>
                <a:spcPts val="375"/>
              </a:spcBef>
              <a:spcAft>
                <a:spcPts val="0"/>
              </a:spcAft>
              <a:buSzPts val="1350"/>
              <a:buChar char="•"/>
              <a:defRPr/>
            </a:lvl6pPr>
            <a:lvl7pPr indent="-314325" lvl="6" marL="3200400" rtl="0">
              <a:spcBef>
                <a:spcPts val="375"/>
              </a:spcBef>
              <a:spcAft>
                <a:spcPts val="0"/>
              </a:spcAft>
              <a:buSzPts val="1350"/>
              <a:buChar char="•"/>
              <a:defRPr/>
            </a:lvl7pPr>
            <a:lvl8pPr indent="-314325" lvl="7" marL="3657600" rtl="0">
              <a:spcBef>
                <a:spcPts val="375"/>
              </a:spcBef>
              <a:spcAft>
                <a:spcPts val="0"/>
              </a:spcAft>
              <a:buSzPts val="1350"/>
              <a:buChar char="•"/>
              <a:defRPr/>
            </a:lvl8pPr>
            <a:lvl9pPr indent="-314325" lvl="8" marL="4114800" rtl="0">
              <a:spcBef>
                <a:spcPts val="375"/>
              </a:spcBef>
              <a:spcAft>
                <a:spcPts val="0"/>
              </a:spcAft>
              <a:buSzPts val="1350"/>
              <a:buChar char="•"/>
              <a:defRPr/>
            </a:lvl9pPr>
          </a:lstStyle>
          <a:p/>
        </p:txBody>
      </p:sp>
      <p:sp>
        <p:nvSpPr>
          <p:cNvPr id="94" name="Google Shape;94;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er w/table">
  <p:cSld name="Header w/table">
    <p:spTree>
      <p:nvGrpSpPr>
        <p:cNvPr id="23" name="Shape 23"/>
        <p:cNvGrpSpPr/>
        <p:nvPr/>
      </p:nvGrpSpPr>
      <p:grpSpPr>
        <a:xfrm>
          <a:off x="0" y="0"/>
          <a:ext cx="0" cy="0"/>
          <a:chOff x="0" y="0"/>
          <a:chExt cx="0" cy="0"/>
        </a:xfrm>
      </p:grpSpPr>
      <p:sp>
        <p:nvSpPr>
          <p:cNvPr id="24" name="Google Shape;24;p3"/>
          <p:cNvSpPr txBox="1"/>
          <p:nvPr>
            <p:ph idx="10" type="dt"/>
          </p:nvPr>
        </p:nvSpPr>
        <p:spPr>
          <a:xfrm>
            <a:off x="6691556" y="4823577"/>
            <a:ext cx="1371600" cy="1413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350" u="none" cap="none" strike="noStrike">
                <a:solidFill>
                  <a:schemeClr val="dk1"/>
                </a:solidFill>
                <a:latin typeface="Helvetica Neue"/>
                <a:ea typeface="Helvetica Neue"/>
                <a:cs typeface="Helvetica Neue"/>
                <a:sym typeface="Helvetica Neue"/>
              </a:defRPr>
            </a:lvl1pPr>
            <a:lvl2pPr lvl="1" marR="0" rtl="0" algn="l">
              <a:spcBef>
                <a:spcPts val="0"/>
              </a:spcBef>
              <a:spcAft>
                <a:spcPts val="0"/>
              </a:spcAft>
              <a:buSzPts val="1400"/>
              <a:buNone/>
              <a:defRPr b="0" i="0" sz="1350" u="none" cap="none" strike="noStrike">
                <a:solidFill>
                  <a:schemeClr val="dk1"/>
                </a:solidFill>
                <a:latin typeface="Helvetica Neue"/>
                <a:ea typeface="Helvetica Neue"/>
                <a:cs typeface="Helvetica Neue"/>
                <a:sym typeface="Helvetica Neue"/>
              </a:defRPr>
            </a:lvl2pPr>
            <a:lvl3pPr lvl="2" marR="0" rtl="0" algn="l">
              <a:spcBef>
                <a:spcPts val="0"/>
              </a:spcBef>
              <a:spcAft>
                <a:spcPts val="0"/>
              </a:spcAft>
              <a:buSzPts val="1400"/>
              <a:buNone/>
              <a:defRPr b="0" i="0" sz="1350" u="none" cap="none" strike="noStrike">
                <a:solidFill>
                  <a:schemeClr val="dk1"/>
                </a:solidFill>
                <a:latin typeface="Helvetica Neue"/>
                <a:ea typeface="Helvetica Neue"/>
                <a:cs typeface="Helvetica Neue"/>
                <a:sym typeface="Helvetica Neue"/>
              </a:defRPr>
            </a:lvl3pPr>
            <a:lvl4pPr lvl="3" marR="0" rtl="0" algn="l">
              <a:spcBef>
                <a:spcPts val="0"/>
              </a:spcBef>
              <a:spcAft>
                <a:spcPts val="0"/>
              </a:spcAft>
              <a:buSzPts val="1400"/>
              <a:buNone/>
              <a:defRPr b="0" i="0" sz="1350" u="none" cap="none" strike="noStrike">
                <a:solidFill>
                  <a:schemeClr val="dk1"/>
                </a:solidFill>
                <a:latin typeface="Helvetica Neue"/>
                <a:ea typeface="Helvetica Neue"/>
                <a:cs typeface="Helvetica Neue"/>
                <a:sym typeface="Helvetica Neue"/>
              </a:defRPr>
            </a:lvl4pPr>
            <a:lvl5pPr lvl="4" marR="0" rtl="0" algn="l">
              <a:spcBef>
                <a:spcPts val="0"/>
              </a:spcBef>
              <a:spcAft>
                <a:spcPts val="0"/>
              </a:spcAft>
              <a:buSzPts val="1400"/>
              <a:buNone/>
              <a:defRPr b="0" i="0" sz="1350" u="none" cap="none" strike="noStrike">
                <a:solidFill>
                  <a:schemeClr val="dk1"/>
                </a:solidFill>
                <a:latin typeface="Helvetica Neue"/>
                <a:ea typeface="Helvetica Neue"/>
                <a:cs typeface="Helvetica Neue"/>
                <a:sym typeface="Helvetica Neue"/>
              </a:defRPr>
            </a:lvl5pPr>
            <a:lvl6pPr lvl="5" marR="0" rtl="0" algn="l">
              <a:spcBef>
                <a:spcPts val="0"/>
              </a:spcBef>
              <a:spcAft>
                <a:spcPts val="0"/>
              </a:spcAft>
              <a:buSzPts val="1400"/>
              <a:buNone/>
              <a:defRPr b="0" i="0" sz="1350" u="none" cap="none" strike="noStrike">
                <a:solidFill>
                  <a:schemeClr val="dk1"/>
                </a:solidFill>
                <a:latin typeface="Helvetica Neue"/>
                <a:ea typeface="Helvetica Neue"/>
                <a:cs typeface="Helvetica Neue"/>
                <a:sym typeface="Helvetica Neue"/>
              </a:defRPr>
            </a:lvl6pPr>
            <a:lvl7pPr lvl="6" marR="0" rtl="0" algn="l">
              <a:spcBef>
                <a:spcPts val="0"/>
              </a:spcBef>
              <a:spcAft>
                <a:spcPts val="0"/>
              </a:spcAft>
              <a:buSzPts val="1400"/>
              <a:buNone/>
              <a:defRPr b="0" i="0" sz="1350" u="none" cap="none" strike="noStrike">
                <a:solidFill>
                  <a:schemeClr val="dk1"/>
                </a:solidFill>
                <a:latin typeface="Helvetica Neue"/>
                <a:ea typeface="Helvetica Neue"/>
                <a:cs typeface="Helvetica Neue"/>
                <a:sym typeface="Helvetica Neue"/>
              </a:defRPr>
            </a:lvl7pPr>
            <a:lvl8pPr lvl="7" marR="0" rtl="0" algn="l">
              <a:spcBef>
                <a:spcPts val="0"/>
              </a:spcBef>
              <a:spcAft>
                <a:spcPts val="0"/>
              </a:spcAft>
              <a:buSzPts val="1400"/>
              <a:buNone/>
              <a:defRPr b="0" i="0" sz="1350" u="none" cap="none" strike="noStrike">
                <a:solidFill>
                  <a:schemeClr val="dk1"/>
                </a:solidFill>
                <a:latin typeface="Helvetica Neue"/>
                <a:ea typeface="Helvetica Neue"/>
                <a:cs typeface="Helvetica Neue"/>
                <a:sym typeface="Helvetica Neue"/>
              </a:defRPr>
            </a:lvl8pPr>
            <a:lvl9pPr lvl="8" marR="0" rtl="0" algn="l">
              <a:spcBef>
                <a:spcPts val="0"/>
              </a:spcBef>
              <a:spcAft>
                <a:spcPts val="0"/>
              </a:spcAft>
              <a:buSzPts val="1400"/>
              <a:buNone/>
              <a:defRPr b="0" i="0" sz="1350" u="none" cap="none" strike="noStrike">
                <a:solidFill>
                  <a:schemeClr val="dk1"/>
                </a:solidFill>
                <a:latin typeface="Helvetica Neue"/>
                <a:ea typeface="Helvetica Neue"/>
                <a:cs typeface="Helvetica Neue"/>
                <a:sym typeface="Helvetica Neue"/>
              </a:defRPr>
            </a:lvl9pPr>
          </a:lstStyle>
          <a:p/>
        </p:txBody>
      </p:sp>
      <p:sp>
        <p:nvSpPr>
          <p:cNvPr id="25" name="Google Shape;25;p3"/>
          <p:cNvSpPr txBox="1"/>
          <p:nvPr>
            <p:ph idx="12" type="sldNum"/>
          </p:nvPr>
        </p:nvSpPr>
        <p:spPr>
          <a:xfrm>
            <a:off x="8137002" y="4819617"/>
            <a:ext cx="799200" cy="1413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350" u="none" cap="none" strike="noStrike">
                <a:solidFill>
                  <a:schemeClr val="dk1"/>
                </a:solidFill>
                <a:latin typeface="Helvetica Neue"/>
                <a:ea typeface="Helvetica Neue"/>
                <a:cs typeface="Helvetica Neue"/>
                <a:sym typeface="Helvetica Neue"/>
              </a:defRPr>
            </a:lvl1pPr>
            <a:lvl2pPr indent="0" lvl="1" marL="0" marR="0" rtl="0" algn="l">
              <a:spcBef>
                <a:spcPts val="0"/>
              </a:spcBef>
              <a:buNone/>
              <a:defRPr b="0" i="0" sz="1350" u="none" cap="none" strike="noStrike">
                <a:solidFill>
                  <a:schemeClr val="dk1"/>
                </a:solidFill>
                <a:latin typeface="Helvetica Neue"/>
                <a:ea typeface="Helvetica Neue"/>
                <a:cs typeface="Helvetica Neue"/>
                <a:sym typeface="Helvetica Neue"/>
              </a:defRPr>
            </a:lvl2pPr>
            <a:lvl3pPr indent="0" lvl="2" marL="0" marR="0" rtl="0" algn="l">
              <a:spcBef>
                <a:spcPts val="0"/>
              </a:spcBef>
              <a:buNone/>
              <a:defRPr b="0" i="0" sz="1350" u="none" cap="none" strike="noStrike">
                <a:solidFill>
                  <a:schemeClr val="dk1"/>
                </a:solidFill>
                <a:latin typeface="Helvetica Neue"/>
                <a:ea typeface="Helvetica Neue"/>
                <a:cs typeface="Helvetica Neue"/>
                <a:sym typeface="Helvetica Neue"/>
              </a:defRPr>
            </a:lvl3pPr>
            <a:lvl4pPr indent="0" lvl="3" marL="0" marR="0" rtl="0" algn="l">
              <a:spcBef>
                <a:spcPts val="0"/>
              </a:spcBef>
              <a:buNone/>
              <a:defRPr b="0" i="0" sz="1350" u="none" cap="none" strike="noStrike">
                <a:solidFill>
                  <a:schemeClr val="dk1"/>
                </a:solidFill>
                <a:latin typeface="Helvetica Neue"/>
                <a:ea typeface="Helvetica Neue"/>
                <a:cs typeface="Helvetica Neue"/>
                <a:sym typeface="Helvetica Neue"/>
              </a:defRPr>
            </a:lvl4pPr>
            <a:lvl5pPr indent="0" lvl="4" marL="0" marR="0" rtl="0" algn="l">
              <a:spcBef>
                <a:spcPts val="0"/>
              </a:spcBef>
              <a:buNone/>
              <a:defRPr b="0" i="0" sz="1350" u="none" cap="none" strike="noStrike">
                <a:solidFill>
                  <a:schemeClr val="dk1"/>
                </a:solidFill>
                <a:latin typeface="Helvetica Neue"/>
                <a:ea typeface="Helvetica Neue"/>
                <a:cs typeface="Helvetica Neue"/>
                <a:sym typeface="Helvetica Neue"/>
              </a:defRPr>
            </a:lvl5pPr>
            <a:lvl6pPr indent="0" lvl="5" marL="0" marR="0" rtl="0" algn="l">
              <a:spcBef>
                <a:spcPts val="0"/>
              </a:spcBef>
              <a:buNone/>
              <a:defRPr b="0" i="0" sz="1350" u="none" cap="none" strike="noStrike">
                <a:solidFill>
                  <a:schemeClr val="dk1"/>
                </a:solidFill>
                <a:latin typeface="Helvetica Neue"/>
                <a:ea typeface="Helvetica Neue"/>
                <a:cs typeface="Helvetica Neue"/>
                <a:sym typeface="Helvetica Neue"/>
              </a:defRPr>
            </a:lvl6pPr>
            <a:lvl7pPr indent="0" lvl="6" marL="0" marR="0" rtl="0" algn="l">
              <a:spcBef>
                <a:spcPts val="0"/>
              </a:spcBef>
              <a:buNone/>
              <a:defRPr b="0" i="0" sz="1350" u="none" cap="none" strike="noStrike">
                <a:solidFill>
                  <a:schemeClr val="dk1"/>
                </a:solidFill>
                <a:latin typeface="Helvetica Neue"/>
                <a:ea typeface="Helvetica Neue"/>
                <a:cs typeface="Helvetica Neue"/>
                <a:sym typeface="Helvetica Neue"/>
              </a:defRPr>
            </a:lvl7pPr>
            <a:lvl8pPr indent="0" lvl="7" marL="0" marR="0" rtl="0" algn="l">
              <a:spcBef>
                <a:spcPts val="0"/>
              </a:spcBef>
              <a:buNone/>
              <a:defRPr b="0" i="0" sz="1350" u="none" cap="none" strike="noStrike">
                <a:solidFill>
                  <a:schemeClr val="dk1"/>
                </a:solidFill>
                <a:latin typeface="Helvetica Neue"/>
                <a:ea typeface="Helvetica Neue"/>
                <a:cs typeface="Helvetica Neue"/>
                <a:sym typeface="Helvetica Neue"/>
              </a:defRPr>
            </a:lvl8pPr>
            <a:lvl9pPr indent="0" lvl="8" marL="0" marR="0" rtl="0" algn="l">
              <a:spcBef>
                <a:spcPts val="0"/>
              </a:spcBef>
              <a:buNone/>
              <a:defRPr b="0" i="0" sz="1350" u="none" cap="none" strike="noStrike">
                <a:solidFill>
                  <a:schemeClr val="dk1"/>
                </a:solidFill>
                <a:latin typeface="Helvetica Neue"/>
                <a:ea typeface="Helvetica Neue"/>
                <a:cs typeface="Helvetica Neue"/>
                <a:sym typeface="Helvetica Neue"/>
              </a:defRPr>
            </a:lvl9pPr>
          </a:lstStyle>
          <a:p>
            <a:pPr indent="0" lvl="0" marL="0" rtl="0" algn="l">
              <a:spcBef>
                <a:spcPts val="0"/>
              </a:spcBef>
              <a:spcAft>
                <a:spcPts val="0"/>
              </a:spcAft>
              <a:buNone/>
            </a:pPr>
            <a:fld id="{00000000-1234-1234-1234-123412341234}" type="slidenum">
              <a:rPr lang="en"/>
              <a:t>‹#›</a:t>
            </a:fld>
            <a:endParaRPr/>
          </a:p>
        </p:txBody>
      </p:sp>
      <p:sp>
        <p:nvSpPr>
          <p:cNvPr id="26" name="Google Shape;26;p3"/>
          <p:cNvSpPr/>
          <p:nvPr/>
        </p:nvSpPr>
        <p:spPr>
          <a:xfrm>
            <a:off x="759999" y="1770288"/>
            <a:ext cx="3657600" cy="2415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Helvetica Neue"/>
              <a:ea typeface="Helvetica Neue"/>
              <a:cs typeface="Helvetica Neue"/>
              <a:sym typeface="Helvetica Neue"/>
            </a:endParaRPr>
          </a:p>
        </p:txBody>
      </p:sp>
      <p:sp>
        <p:nvSpPr>
          <p:cNvPr id="27" name="Google Shape;27;p3"/>
          <p:cNvSpPr/>
          <p:nvPr/>
        </p:nvSpPr>
        <p:spPr>
          <a:xfrm>
            <a:off x="759999" y="1770288"/>
            <a:ext cx="3657600" cy="2415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Helvetica Neue"/>
              <a:ea typeface="Helvetica Neue"/>
              <a:cs typeface="Helvetica Neue"/>
              <a:sym typeface="Helvetica Neue"/>
            </a:endParaRPr>
          </a:p>
        </p:txBody>
      </p:sp>
      <p:sp>
        <p:nvSpPr>
          <p:cNvPr id="28" name="Google Shape;28;p3"/>
          <p:cNvSpPr txBox="1"/>
          <p:nvPr>
            <p:ph idx="1" type="body"/>
          </p:nvPr>
        </p:nvSpPr>
        <p:spPr>
          <a:xfrm>
            <a:off x="548640" y="182711"/>
            <a:ext cx="6811200" cy="307500"/>
          </a:xfrm>
          <a:prstGeom prst="rect">
            <a:avLst/>
          </a:prstGeom>
          <a:noFill/>
          <a:ln>
            <a:noFill/>
          </a:ln>
        </p:spPr>
        <p:txBody>
          <a:bodyPr anchorCtr="0" anchor="t" bIns="0" lIns="0" spcFirstLastPara="1" rIns="0" wrap="square" tIns="0"/>
          <a:lstStyle>
            <a:lvl1pPr indent="-228600" lvl="0" marL="457200" algn="l">
              <a:lnSpc>
                <a:spcPct val="100000"/>
              </a:lnSpc>
              <a:spcBef>
                <a:spcPts val="750"/>
              </a:spcBef>
              <a:spcAft>
                <a:spcPts val="0"/>
              </a:spcAft>
              <a:buClr>
                <a:srgbClr val="FFFF00"/>
              </a:buClr>
              <a:buSzPts val="1000"/>
              <a:buNone/>
              <a:defRPr b="0" sz="1000">
                <a:solidFill>
                  <a:srgbClr val="FFFF00"/>
                </a:solidFill>
              </a:defRPr>
            </a:lvl1pPr>
            <a:lvl2pPr indent="-228600" lvl="1" marL="914400" algn="l">
              <a:lnSpc>
                <a:spcPct val="90000"/>
              </a:lnSpc>
              <a:spcBef>
                <a:spcPts val="375"/>
              </a:spcBef>
              <a:spcAft>
                <a:spcPts val="0"/>
              </a:spcAft>
              <a:buClr>
                <a:srgbClr val="FF0000"/>
              </a:buClr>
              <a:buSzPts val="1400"/>
              <a:buNone/>
              <a:defRPr>
                <a:solidFill>
                  <a:srgbClr val="FF0000"/>
                </a:solidFill>
              </a:defRPr>
            </a:lvl2pPr>
            <a:lvl3pPr indent="-228600" lvl="2" marL="1371600" algn="l">
              <a:lnSpc>
                <a:spcPct val="90000"/>
              </a:lnSpc>
              <a:spcBef>
                <a:spcPts val="375"/>
              </a:spcBef>
              <a:spcAft>
                <a:spcPts val="0"/>
              </a:spcAft>
              <a:buClr>
                <a:srgbClr val="FF0000"/>
              </a:buClr>
              <a:buSzPts val="1400"/>
              <a:buNone/>
              <a:defRPr>
                <a:solidFill>
                  <a:srgbClr val="FF0000"/>
                </a:solidFill>
              </a:defRPr>
            </a:lvl3pPr>
            <a:lvl4pPr indent="-228600" lvl="3" marL="1828800" algn="l">
              <a:lnSpc>
                <a:spcPct val="90000"/>
              </a:lnSpc>
              <a:spcBef>
                <a:spcPts val="375"/>
              </a:spcBef>
              <a:spcAft>
                <a:spcPts val="0"/>
              </a:spcAft>
              <a:buClr>
                <a:srgbClr val="FF0000"/>
              </a:buClr>
              <a:buSzPts val="1400"/>
              <a:buNone/>
              <a:defRPr>
                <a:solidFill>
                  <a:srgbClr val="FF0000"/>
                </a:solidFill>
              </a:defRPr>
            </a:lvl4pPr>
            <a:lvl5pPr indent="-228600" lvl="4" marL="2286000" algn="l">
              <a:lnSpc>
                <a:spcPct val="90000"/>
              </a:lnSpc>
              <a:spcBef>
                <a:spcPts val="375"/>
              </a:spcBef>
              <a:spcAft>
                <a:spcPts val="0"/>
              </a:spcAft>
              <a:buClr>
                <a:srgbClr val="FF0000"/>
              </a:buClr>
              <a:buSzPts val="1400"/>
              <a:buNone/>
              <a:defRPr>
                <a:solidFill>
                  <a:srgbClr val="FF0000"/>
                </a:solidFill>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9" name="Google Shape;29;p3"/>
          <p:cNvSpPr/>
          <p:nvPr/>
        </p:nvSpPr>
        <p:spPr>
          <a:xfrm>
            <a:off x="759999" y="1770288"/>
            <a:ext cx="3657600" cy="2415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Helvetica Neue"/>
              <a:ea typeface="Helvetica Neue"/>
              <a:cs typeface="Helvetica Neue"/>
              <a:sym typeface="Helvetica Neue"/>
            </a:endParaRPr>
          </a:p>
        </p:txBody>
      </p:sp>
      <p:sp>
        <p:nvSpPr>
          <p:cNvPr id="30" name="Google Shape;30;p3"/>
          <p:cNvSpPr/>
          <p:nvPr/>
        </p:nvSpPr>
        <p:spPr>
          <a:xfrm>
            <a:off x="759999" y="1770288"/>
            <a:ext cx="3657600" cy="2415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Helvetica Neue"/>
              <a:ea typeface="Helvetica Neue"/>
              <a:cs typeface="Helvetica Neue"/>
              <a:sym typeface="Helvetica Neue"/>
            </a:endParaRPr>
          </a:p>
        </p:txBody>
      </p:sp>
      <p:sp>
        <p:nvSpPr>
          <p:cNvPr id="31" name="Google Shape;31;p3"/>
          <p:cNvSpPr/>
          <p:nvPr/>
        </p:nvSpPr>
        <p:spPr>
          <a:xfrm>
            <a:off x="759999" y="1770288"/>
            <a:ext cx="3657600" cy="2415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Helvetica Neue"/>
              <a:ea typeface="Helvetica Neue"/>
              <a:cs typeface="Helvetica Neue"/>
              <a:sym typeface="Helvetica Neue"/>
            </a:endParaRPr>
          </a:p>
        </p:txBody>
      </p:sp>
      <p:sp>
        <p:nvSpPr>
          <p:cNvPr id="32" name="Google Shape;32;p3"/>
          <p:cNvSpPr/>
          <p:nvPr/>
        </p:nvSpPr>
        <p:spPr>
          <a:xfrm>
            <a:off x="759999" y="1770288"/>
            <a:ext cx="3657600" cy="2415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Helvetica Neue"/>
              <a:ea typeface="Helvetica Neue"/>
              <a:cs typeface="Helvetica Neue"/>
              <a:sym typeface="Helvetica Neue"/>
            </a:endParaRPr>
          </a:p>
        </p:txBody>
      </p:sp>
      <p:sp>
        <p:nvSpPr>
          <p:cNvPr id="33" name="Google Shape;33;p3"/>
          <p:cNvSpPr txBox="1"/>
          <p:nvPr>
            <p:ph type="title"/>
          </p:nvPr>
        </p:nvSpPr>
        <p:spPr>
          <a:xfrm>
            <a:off x="548640" y="730845"/>
            <a:ext cx="7315200" cy="456900"/>
          </a:xfrm>
          <a:prstGeom prst="rect">
            <a:avLst/>
          </a:prstGeom>
          <a:noFill/>
          <a:ln>
            <a:noFill/>
          </a:ln>
        </p:spPr>
        <p:txBody>
          <a:bodyPr anchorCtr="0" anchor="t" bIns="45700" lIns="91425" spcFirstLastPara="1" rIns="91425" wrap="square" tIns="45700"/>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
          <p:cNvSpPr/>
          <p:nvPr/>
        </p:nvSpPr>
        <p:spPr>
          <a:xfrm>
            <a:off x="759999" y="1770288"/>
            <a:ext cx="3657600" cy="24156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Helvetica Neue"/>
              <a:ea typeface="Helvetica Neue"/>
              <a:cs typeface="Helvetica Neue"/>
              <a:sym typeface="Helvetica Neu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er w/chart">
  <p:cSld name="Header w/chart">
    <p:spTree>
      <p:nvGrpSpPr>
        <p:cNvPr id="35" name="Shape 35"/>
        <p:cNvGrpSpPr/>
        <p:nvPr/>
      </p:nvGrpSpPr>
      <p:grpSpPr>
        <a:xfrm>
          <a:off x="0" y="0"/>
          <a:ext cx="0" cy="0"/>
          <a:chOff x="0" y="0"/>
          <a:chExt cx="0" cy="0"/>
        </a:xfrm>
      </p:grpSpPr>
      <p:sp>
        <p:nvSpPr>
          <p:cNvPr id="36" name="Google Shape;36;p4"/>
          <p:cNvSpPr txBox="1"/>
          <p:nvPr>
            <p:ph idx="1" type="body"/>
          </p:nvPr>
        </p:nvSpPr>
        <p:spPr>
          <a:xfrm>
            <a:off x="548641" y="182711"/>
            <a:ext cx="6759000" cy="307500"/>
          </a:xfrm>
          <a:prstGeom prst="rect">
            <a:avLst/>
          </a:prstGeom>
          <a:noFill/>
          <a:ln>
            <a:noFill/>
          </a:ln>
        </p:spPr>
        <p:txBody>
          <a:bodyPr anchorCtr="0" anchor="t" bIns="0" lIns="0" spcFirstLastPara="1" rIns="0" wrap="square" tIns="0"/>
          <a:lstStyle>
            <a:lvl1pPr indent="-228600" lvl="0" marL="457200" algn="l">
              <a:lnSpc>
                <a:spcPct val="100000"/>
              </a:lnSpc>
              <a:spcBef>
                <a:spcPts val="750"/>
              </a:spcBef>
              <a:spcAft>
                <a:spcPts val="0"/>
              </a:spcAft>
              <a:buClr>
                <a:srgbClr val="FFFF00"/>
              </a:buClr>
              <a:buSzPts val="1000"/>
              <a:buNone/>
              <a:defRPr b="0" sz="1000">
                <a:solidFill>
                  <a:srgbClr val="FFFF00"/>
                </a:solidFill>
              </a:defRPr>
            </a:lvl1pPr>
            <a:lvl2pPr indent="-228600" lvl="1" marL="914400" algn="l">
              <a:lnSpc>
                <a:spcPct val="90000"/>
              </a:lnSpc>
              <a:spcBef>
                <a:spcPts val="375"/>
              </a:spcBef>
              <a:spcAft>
                <a:spcPts val="0"/>
              </a:spcAft>
              <a:buClr>
                <a:srgbClr val="FF0000"/>
              </a:buClr>
              <a:buSzPts val="1400"/>
              <a:buNone/>
              <a:defRPr>
                <a:solidFill>
                  <a:srgbClr val="FF0000"/>
                </a:solidFill>
              </a:defRPr>
            </a:lvl2pPr>
            <a:lvl3pPr indent="-228600" lvl="2" marL="1371600" algn="l">
              <a:lnSpc>
                <a:spcPct val="90000"/>
              </a:lnSpc>
              <a:spcBef>
                <a:spcPts val="375"/>
              </a:spcBef>
              <a:spcAft>
                <a:spcPts val="0"/>
              </a:spcAft>
              <a:buClr>
                <a:srgbClr val="FF0000"/>
              </a:buClr>
              <a:buSzPts val="1400"/>
              <a:buNone/>
              <a:defRPr>
                <a:solidFill>
                  <a:srgbClr val="FF0000"/>
                </a:solidFill>
              </a:defRPr>
            </a:lvl3pPr>
            <a:lvl4pPr indent="-228600" lvl="3" marL="1828800" algn="l">
              <a:lnSpc>
                <a:spcPct val="90000"/>
              </a:lnSpc>
              <a:spcBef>
                <a:spcPts val="375"/>
              </a:spcBef>
              <a:spcAft>
                <a:spcPts val="0"/>
              </a:spcAft>
              <a:buClr>
                <a:srgbClr val="FF0000"/>
              </a:buClr>
              <a:buSzPts val="1400"/>
              <a:buNone/>
              <a:defRPr>
                <a:solidFill>
                  <a:srgbClr val="FF0000"/>
                </a:solidFill>
              </a:defRPr>
            </a:lvl4pPr>
            <a:lvl5pPr indent="-228600" lvl="4" marL="2286000" algn="l">
              <a:lnSpc>
                <a:spcPct val="90000"/>
              </a:lnSpc>
              <a:spcBef>
                <a:spcPts val="375"/>
              </a:spcBef>
              <a:spcAft>
                <a:spcPts val="0"/>
              </a:spcAft>
              <a:buClr>
                <a:srgbClr val="FF0000"/>
              </a:buClr>
              <a:buSzPts val="1400"/>
              <a:buNone/>
              <a:defRPr>
                <a:solidFill>
                  <a:srgbClr val="FF0000"/>
                </a:solidFill>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7" name="Google Shape;37;p4"/>
          <p:cNvSpPr txBox="1"/>
          <p:nvPr>
            <p:ph type="title"/>
          </p:nvPr>
        </p:nvSpPr>
        <p:spPr>
          <a:xfrm>
            <a:off x="548640" y="730845"/>
            <a:ext cx="7315200" cy="456900"/>
          </a:xfrm>
          <a:prstGeom prst="rect">
            <a:avLst/>
          </a:prstGeom>
          <a:noFill/>
          <a:ln>
            <a:noFill/>
          </a:ln>
        </p:spPr>
        <p:txBody>
          <a:bodyPr anchorCtr="0" anchor="t" bIns="45700" lIns="91425" spcFirstLastPara="1" rIns="91425" wrap="square" tIns="45700"/>
          <a:lstStyle>
            <a:lvl1pPr lvl="0" algn="l">
              <a:lnSpc>
                <a:spcPct val="90000"/>
              </a:lnSpc>
              <a:spcBef>
                <a:spcPts val="0"/>
              </a:spcBef>
              <a:spcAft>
                <a:spcPts val="0"/>
              </a:spcAft>
              <a:buClr>
                <a:schemeClr val="lt1"/>
              </a:buClr>
              <a:buSzPts val="3000"/>
              <a:buFont typeface="Helvetica Neu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4"/>
          <p:cNvSpPr/>
          <p:nvPr>
            <p:ph idx="2" type="chart"/>
          </p:nvPr>
        </p:nvSpPr>
        <p:spPr>
          <a:xfrm>
            <a:off x="640080" y="1735757"/>
            <a:ext cx="7223700" cy="2192400"/>
          </a:xfrm>
          <a:prstGeom prst="rect">
            <a:avLst/>
          </a:prstGeom>
          <a:noFill/>
          <a:ln>
            <a:noFill/>
          </a:ln>
        </p:spPr>
        <p:txBody>
          <a:bodyPr anchorCtr="0" anchor="t" bIns="0" lIns="0" spcFirstLastPara="1" rIns="0" wrap="square" tIns="0"/>
          <a:lstStyle>
            <a:lvl1pPr lvl="0" marR="0" rtl="0" algn="ctr">
              <a:lnSpc>
                <a:spcPct val="90000"/>
              </a:lnSpc>
              <a:spcBef>
                <a:spcPts val="750"/>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1pPr>
            <a:lvl2pPr lvl="1"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2pPr>
            <a:lvl3pPr lvl="2"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3pPr>
            <a:lvl4pPr lvl="3"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4pPr>
            <a:lvl5pPr lvl="4"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5pPr>
            <a:lvl6pPr lvl="5"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6pPr>
            <a:lvl7pPr lvl="6"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7pPr>
            <a:lvl8pPr lvl="7"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8pPr>
            <a:lvl9pPr lvl="8"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hank You">
  <p:cSld name="Thank You">
    <p:bg>
      <p:bgPr>
        <a:gradFill>
          <a:gsLst>
            <a:gs pos="0">
              <a:srgbClr val="00578B"/>
            </a:gs>
            <a:gs pos="45000">
              <a:srgbClr val="2774AE"/>
            </a:gs>
            <a:gs pos="100000">
              <a:srgbClr val="7DBAED"/>
            </a:gs>
          </a:gsLst>
          <a:lin ang="4500000" scaled="0"/>
        </a:gradFill>
      </p:bgPr>
    </p:bg>
    <p:spTree>
      <p:nvGrpSpPr>
        <p:cNvPr id="39" name="Shape 39"/>
        <p:cNvGrpSpPr/>
        <p:nvPr/>
      </p:nvGrpSpPr>
      <p:grpSpPr>
        <a:xfrm>
          <a:off x="0" y="0"/>
          <a:ext cx="0" cy="0"/>
          <a:chOff x="0" y="0"/>
          <a:chExt cx="0" cy="0"/>
        </a:xfrm>
      </p:grpSpPr>
      <p:sp>
        <p:nvSpPr>
          <p:cNvPr id="40" name="Google Shape;40;p5"/>
          <p:cNvSpPr/>
          <p:nvPr/>
        </p:nvSpPr>
        <p:spPr>
          <a:xfrm>
            <a:off x="0" y="0"/>
            <a:ext cx="9144000" cy="4567800"/>
          </a:xfrm>
          <a:prstGeom prst="rect">
            <a:avLst/>
          </a:prstGeom>
          <a:gradFill>
            <a:gsLst>
              <a:gs pos="0">
                <a:srgbClr val="00578B"/>
              </a:gs>
              <a:gs pos="50000">
                <a:srgbClr val="2774AE"/>
              </a:gs>
              <a:gs pos="100000">
                <a:srgbClr val="7DBAED"/>
              </a:gs>
            </a:gsLst>
            <a:lin ang="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Helvetica Neue"/>
              <a:ea typeface="Helvetica Neue"/>
              <a:cs typeface="Helvetica Neue"/>
              <a:sym typeface="Helvetica Neue"/>
            </a:endParaRPr>
          </a:p>
        </p:txBody>
      </p:sp>
      <p:sp>
        <p:nvSpPr>
          <p:cNvPr id="41" name="Google Shape;41;p5"/>
          <p:cNvSpPr txBox="1"/>
          <p:nvPr>
            <p:ph type="ctrTitle"/>
          </p:nvPr>
        </p:nvSpPr>
        <p:spPr>
          <a:xfrm>
            <a:off x="640080" y="2082908"/>
            <a:ext cx="7223700" cy="548100"/>
          </a:xfrm>
          <a:prstGeom prst="rect">
            <a:avLst/>
          </a:prstGeom>
          <a:noFill/>
          <a:ln>
            <a:noFill/>
          </a:ln>
        </p:spPr>
        <p:txBody>
          <a:bodyPr anchorCtr="0" anchor="t" bIns="0" lIns="0" spcFirstLastPara="1" rIns="91425" wrap="square" tIns="0"/>
          <a:lstStyle>
            <a:lvl1pPr lvl="0" algn="l">
              <a:lnSpc>
                <a:spcPct val="90000"/>
              </a:lnSpc>
              <a:spcBef>
                <a:spcPts val="0"/>
              </a:spcBef>
              <a:spcAft>
                <a:spcPts val="0"/>
              </a:spcAft>
              <a:buClr>
                <a:schemeClr val="lt1"/>
              </a:buClr>
              <a:buSzPts val="4000"/>
              <a:buFont typeface="Helvetica Neue"/>
              <a:buNone/>
              <a:defRPr b="1" i="0"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42" name="Google Shape;42;p5"/>
          <p:cNvPicPr preferRelativeResize="0"/>
          <p:nvPr/>
        </p:nvPicPr>
        <p:blipFill rotWithShape="1">
          <a:blip r:embed="rId2">
            <a:alphaModFix/>
          </a:blip>
          <a:srcRect b="0" l="0" r="0" t="0"/>
          <a:stretch/>
        </p:blipFill>
        <p:spPr>
          <a:xfrm>
            <a:off x="640080" y="1827113"/>
            <a:ext cx="506780" cy="144794"/>
          </a:xfrm>
          <a:prstGeom prst="rect">
            <a:avLst/>
          </a:prstGeom>
          <a:noFill/>
          <a:ln>
            <a:noFill/>
          </a:ln>
        </p:spPr>
      </p:pic>
      <p:pic>
        <p:nvPicPr>
          <p:cNvPr id="43" name="Google Shape;43;p5"/>
          <p:cNvPicPr preferRelativeResize="0"/>
          <p:nvPr/>
        </p:nvPicPr>
        <p:blipFill rotWithShape="1">
          <a:blip r:embed="rId2">
            <a:alphaModFix/>
          </a:blip>
          <a:srcRect b="0" l="0" r="0" t="0"/>
          <a:stretch/>
        </p:blipFill>
        <p:spPr>
          <a:xfrm>
            <a:off x="640080" y="1827113"/>
            <a:ext cx="506780" cy="144794"/>
          </a:xfrm>
          <a:prstGeom prst="rect">
            <a:avLst/>
          </a:prstGeom>
          <a:noFill/>
          <a:ln>
            <a:noFill/>
          </a:ln>
        </p:spPr>
      </p:pic>
    </p:spTree>
  </p:cSld>
  <p:clrMapOvr>
    <a:masterClrMapping/>
  </p:clrMapOvr>
  <p:extLst>
    <p:ext uri="{DCECCB84-F9BA-43D5-87BE-67443E8EF086}">
      <p15:sldGuideLst>
        <p15:guide id="1" orient="horz" pos="310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p:cSld name="Section divider">
    <p:bg>
      <p:bgPr>
        <a:gradFill>
          <a:gsLst>
            <a:gs pos="0">
              <a:srgbClr val="00578B"/>
            </a:gs>
            <a:gs pos="50000">
              <a:srgbClr val="2774AE"/>
            </a:gs>
            <a:gs pos="100000">
              <a:srgbClr val="7DBAED"/>
            </a:gs>
          </a:gsLst>
          <a:lin ang="900000" scaled="0"/>
        </a:gradFill>
      </p:bgPr>
    </p:bg>
    <p:spTree>
      <p:nvGrpSpPr>
        <p:cNvPr id="44" name="Shape 44"/>
        <p:cNvGrpSpPr/>
        <p:nvPr/>
      </p:nvGrpSpPr>
      <p:grpSpPr>
        <a:xfrm>
          <a:off x="0" y="0"/>
          <a:ext cx="0" cy="0"/>
          <a:chOff x="0" y="0"/>
          <a:chExt cx="0" cy="0"/>
        </a:xfrm>
      </p:grpSpPr>
      <p:sp>
        <p:nvSpPr>
          <p:cNvPr id="45" name="Google Shape;45;p6"/>
          <p:cNvSpPr/>
          <p:nvPr/>
        </p:nvSpPr>
        <p:spPr>
          <a:xfrm>
            <a:off x="0" y="0"/>
            <a:ext cx="9144000" cy="4567800"/>
          </a:xfrm>
          <a:prstGeom prst="rect">
            <a:avLst/>
          </a:prstGeom>
          <a:gradFill>
            <a:gsLst>
              <a:gs pos="0">
                <a:srgbClr val="00578B"/>
              </a:gs>
              <a:gs pos="48000">
                <a:srgbClr val="2774AE"/>
              </a:gs>
              <a:gs pos="100000">
                <a:srgbClr val="7DBAED"/>
              </a:gs>
            </a:gsLst>
            <a:lin ang="9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Helvetica Neue"/>
              <a:ea typeface="Helvetica Neue"/>
              <a:cs typeface="Helvetica Neue"/>
              <a:sym typeface="Helvetica Neue"/>
            </a:endParaRPr>
          </a:p>
        </p:txBody>
      </p:sp>
      <p:sp>
        <p:nvSpPr>
          <p:cNvPr id="46" name="Google Shape;46;p6"/>
          <p:cNvSpPr txBox="1"/>
          <p:nvPr>
            <p:ph type="ctrTitle"/>
          </p:nvPr>
        </p:nvSpPr>
        <p:spPr>
          <a:xfrm>
            <a:off x="640079" y="2084106"/>
            <a:ext cx="7223700" cy="548100"/>
          </a:xfrm>
          <a:prstGeom prst="rect">
            <a:avLst/>
          </a:prstGeom>
          <a:noFill/>
          <a:ln>
            <a:noFill/>
          </a:ln>
        </p:spPr>
        <p:txBody>
          <a:bodyPr anchorCtr="0" anchor="t" bIns="0" lIns="0" spcFirstLastPara="1" rIns="91425" wrap="square" tIns="0"/>
          <a:lstStyle>
            <a:lvl1pPr lvl="0" algn="l">
              <a:lnSpc>
                <a:spcPct val="90000"/>
              </a:lnSpc>
              <a:spcBef>
                <a:spcPts val="0"/>
              </a:spcBef>
              <a:spcAft>
                <a:spcPts val="0"/>
              </a:spcAft>
              <a:buClr>
                <a:schemeClr val="lt1"/>
              </a:buClr>
              <a:buSzPts val="4000"/>
              <a:buFont typeface="Helvetica Neue"/>
              <a:buNone/>
              <a:defRPr b="1" i="0"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47" name="Google Shape;47;p6"/>
          <p:cNvPicPr preferRelativeResize="0"/>
          <p:nvPr/>
        </p:nvPicPr>
        <p:blipFill rotWithShape="1">
          <a:blip r:embed="rId2">
            <a:alphaModFix/>
          </a:blip>
          <a:srcRect b="0" l="0" r="0" t="0"/>
          <a:stretch/>
        </p:blipFill>
        <p:spPr>
          <a:xfrm>
            <a:off x="640080" y="1827113"/>
            <a:ext cx="506780" cy="144794"/>
          </a:xfrm>
          <a:prstGeom prst="rect">
            <a:avLst/>
          </a:prstGeom>
          <a:noFill/>
          <a:ln>
            <a:noFill/>
          </a:ln>
        </p:spPr>
      </p:pic>
      <p:pic>
        <p:nvPicPr>
          <p:cNvPr id="48" name="Google Shape;48;p6"/>
          <p:cNvPicPr preferRelativeResize="0"/>
          <p:nvPr/>
        </p:nvPicPr>
        <p:blipFill rotWithShape="1">
          <a:blip r:embed="rId2">
            <a:alphaModFix/>
          </a:blip>
          <a:srcRect b="0" l="0" r="0" t="0"/>
          <a:stretch/>
        </p:blipFill>
        <p:spPr>
          <a:xfrm>
            <a:off x="640080" y="1827113"/>
            <a:ext cx="506780" cy="14479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er w/copy">
  <p:cSld name="Header w/copy">
    <p:spTree>
      <p:nvGrpSpPr>
        <p:cNvPr id="49" name="Shape 49"/>
        <p:cNvGrpSpPr/>
        <p:nvPr/>
      </p:nvGrpSpPr>
      <p:grpSpPr>
        <a:xfrm>
          <a:off x="0" y="0"/>
          <a:ext cx="0" cy="0"/>
          <a:chOff x="0" y="0"/>
          <a:chExt cx="0" cy="0"/>
        </a:xfrm>
      </p:grpSpPr>
      <p:sp>
        <p:nvSpPr>
          <p:cNvPr id="50" name="Google Shape;50;p7"/>
          <p:cNvSpPr txBox="1"/>
          <p:nvPr>
            <p:ph idx="1" type="body"/>
          </p:nvPr>
        </p:nvSpPr>
        <p:spPr>
          <a:xfrm>
            <a:off x="548640" y="1735757"/>
            <a:ext cx="7314900" cy="194700"/>
          </a:xfrm>
          <a:prstGeom prst="rect">
            <a:avLst/>
          </a:prstGeom>
          <a:noFill/>
          <a:ln>
            <a:noFill/>
          </a:ln>
        </p:spPr>
        <p:txBody>
          <a:bodyPr anchorCtr="0" anchor="t" bIns="0" lIns="457200" spcFirstLastPara="1" rIns="0" wrap="square" tIns="0"/>
          <a:lstStyle>
            <a:lvl1pPr indent="-228600" lvl="0" marL="457200" algn="l">
              <a:lnSpc>
                <a:spcPct val="90000"/>
              </a:lnSpc>
              <a:spcBef>
                <a:spcPts val="750"/>
              </a:spcBef>
              <a:spcAft>
                <a:spcPts val="0"/>
              </a:spcAft>
              <a:buClr>
                <a:schemeClr val="lt1"/>
              </a:buClr>
              <a:buSzPts val="1400"/>
              <a:buNone/>
              <a:defRPr b="1" cap="none"/>
            </a:lvl1pPr>
            <a:lvl2pPr indent="-228600" lvl="1" marL="914400" algn="l">
              <a:lnSpc>
                <a:spcPct val="90000"/>
              </a:lnSpc>
              <a:spcBef>
                <a:spcPts val="375"/>
              </a:spcBef>
              <a:spcAft>
                <a:spcPts val="0"/>
              </a:spcAft>
              <a:buClr>
                <a:schemeClr val="lt1"/>
              </a:buClr>
              <a:buSzPts val="1400"/>
              <a:buNone/>
              <a:defRPr b="1" cap="none"/>
            </a:lvl2pPr>
            <a:lvl3pPr indent="-228600" lvl="2" marL="1371600" algn="l">
              <a:lnSpc>
                <a:spcPct val="90000"/>
              </a:lnSpc>
              <a:spcBef>
                <a:spcPts val="375"/>
              </a:spcBef>
              <a:spcAft>
                <a:spcPts val="0"/>
              </a:spcAft>
              <a:buClr>
                <a:schemeClr val="lt1"/>
              </a:buClr>
              <a:buSzPts val="1400"/>
              <a:buNone/>
              <a:defRPr b="1" cap="none"/>
            </a:lvl3pPr>
            <a:lvl4pPr indent="-228600" lvl="3" marL="1828800" algn="l">
              <a:lnSpc>
                <a:spcPct val="90000"/>
              </a:lnSpc>
              <a:spcBef>
                <a:spcPts val="375"/>
              </a:spcBef>
              <a:spcAft>
                <a:spcPts val="0"/>
              </a:spcAft>
              <a:buClr>
                <a:schemeClr val="lt1"/>
              </a:buClr>
              <a:buSzPts val="1400"/>
              <a:buNone/>
              <a:defRPr b="1" cap="none"/>
            </a:lvl4pPr>
            <a:lvl5pPr indent="-228600" lvl="4" marL="2286000" algn="l">
              <a:lnSpc>
                <a:spcPct val="90000"/>
              </a:lnSpc>
              <a:spcBef>
                <a:spcPts val="375"/>
              </a:spcBef>
              <a:spcAft>
                <a:spcPts val="0"/>
              </a:spcAft>
              <a:buClr>
                <a:schemeClr val="lt1"/>
              </a:buClr>
              <a:buSzPts val="1400"/>
              <a:buNone/>
              <a:defRPr b="1" cap="none"/>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1" name="Google Shape;51;p7"/>
          <p:cNvSpPr txBox="1"/>
          <p:nvPr>
            <p:ph type="title"/>
          </p:nvPr>
        </p:nvSpPr>
        <p:spPr>
          <a:xfrm>
            <a:off x="550920" y="730844"/>
            <a:ext cx="7315200" cy="463500"/>
          </a:xfrm>
          <a:prstGeom prst="rect">
            <a:avLst/>
          </a:prstGeom>
          <a:noFill/>
          <a:ln>
            <a:noFill/>
          </a:ln>
        </p:spPr>
        <p:txBody>
          <a:bodyPr anchorCtr="0" anchor="t" bIns="45700" lIns="91425" spcFirstLastPara="1" rIns="91425" wrap="square" tIns="45700"/>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7"/>
          <p:cNvSpPr txBox="1"/>
          <p:nvPr>
            <p:ph idx="2" type="body"/>
          </p:nvPr>
        </p:nvSpPr>
        <p:spPr>
          <a:xfrm>
            <a:off x="548323" y="2009824"/>
            <a:ext cx="7315200" cy="582300"/>
          </a:xfrm>
          <a:prstGeom prst="rect">
            <a:avLst/>
          </a:prstGeom>
          <a:noFill/>
          <a:ln>
            <a:noFill/>
          </a:ln>
        </p:spPr>
        <p:txBody>
          <a:bodyPr anchorCtr="0" anchor="t" bIns="0" lIns="457200" spcFirstLastPara="1" rIns="0" wrap="square" tIns="0"/>
          <a:lstStyle>
            <a:lvl1pPr indent="-228600" lvl="0" marL="457200" algn="l">
              <a:lnSpc>
                <a:spcPct val="90000"/>
              </a:lnSpc>
              <a:spcBef>
                <a:spcPts val="750"/>
              </a:spcBef>
              <a:spcAft>
                <a:spcPts val="0"/>
              </a:spcAft>
              <a:buClr>
                <a:schemeClr val="lt1"/>
              </a:buClr>
              <a:buSzPts val="1400"/>
              <a:buNone/>
              <a:defRPr/>
            </a:lvl1pPr>
            <a:lvl2pPr indent="-228600" lvl="1" marL="914400" algn="l">
              <a:lnSpc>
                <a:spcPct val="90000"/>
              </a:lnSpc>
              <a:spcBef>
                <a:spcPts val="375"/>
              </a:spcBef>
              <a:spcAft>
                <a:spcPts val="0"/>
              </a:spcAft>
              <a:buClr>
                <a:schemeClr val="lt1"/>
              </a:buClr>
              <a:buSzPts val="1800"/>
              <a:buNone/>
              <a:defRPr/>
            </a:lvl2pPr>
            <a:lvl3pPr indent="-228600" lvl="2" marL="1371600" algn="l">
              <a:lnSpc>
                <a:spcPct val="90000"/>
              </a:lnSpc>
              <a:spcBef>
                <a:spcPts val="375"/>
              </a:spcBef>
              <a:spcAft>
                <a:spcPts val="0"/>
              </a:spcAft>
              <a:buClr>
                <a:schemeClr val="lt1"/>
              </a:buClr>
              <a:buSzPts val="1800"/>
              <a:buNone/>
              <a:defRPr/>
            </a:lvl3pPr>
            <a:lvl4pPr indent="-228600" lvl="3" marL="1828800" algn="l">
              <a:lnSpc>
                <a:spcPct val="90000"/>
              </a:lnSpc>
              <a:spcBef>
                <a:spcPts val="375"/>
              </a:spcBef>
              <a:spcAft>
                <a:spcPts val="0"/>
              </a:spcAft>
              <a:buClr>
                <a:schemeClr val="lt1"/>
              </a:buClr>
              <a:buSzPts val="1800"/>
              <a:buNone/>
              <a:defRPr/>
            </a:lvl4pPr>
            <a:lvl5pPr indent="-228600" lvl="4" marL="2286000" algn="l">
              <a:lnSpc>
                <a:spcPct val="90000"/>
              </a:lnSpc>
              <a:spcBef>
                <a:spcPts val="375"/>
              </a:spcBef>
              <a:spcAft>
                <a:spcPts val="0"/>
              </a:spcAft>
              <a:buClr>
                <a:schemeClr val="lt1"/>
              </a:buClr>
              <a:buSzPts val="1800"/>
              <a:buNone/>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3" name="Google Shape;53;p7"/>
          <p:cNvSpPr txBox="1"/>
          <p:nvPr/>
        </p:nvSpPr>
        <p:spPr>
          <a:xfrm>
            <a:off x="1638886" y="4891040"/>
            <a:ext cx="184800" cy="299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350">
              <a:solidFill>
                <a:schemeClr val="dk1"/>
              </a:solidFill>
              <a:latin typeface="Helvetica Neue"/>
              <a:ea typeface="Helvetica Neue"/>
              <a:cs typeface="Helvetica Neue"/>
              <a:sym typeface="Helvetica Neue"/>
            </a:endParaRPr>
          </a:p>
        </p:txBody>
      </p:sp>
    </p:spTree>
  </p:cSld>
  <p:clrMapOvr>
    <a:masterClrMapping/>
  </p:clrMapOvr>
  <p:extLst>
    <p:ext uri="{DCECCB84-F9BA-43D5-87BE-67443E8EF086}">
      <p15:sldGuideLst>
        <p15:guide id="1" pos="50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ondary Header w/copy">
  <p:cSld name="Secondary Header w/copy">
    <p:spTree>
      <p:nvGrpSpPr>
        <p:cNvPr id="54" name="Shape 54"/>
        <p:cNvGrpSpPr/>
        <p:nvPr/>
      </p:nvGrpSpPr>
      <p:grpSpPr>
        <a:xfrm>
          <a:off x="0" y="0"/>
          <a:ext cx="0" cy="0"/>
          <a:chOff x="0" y="0"/>
          <a:chExt cx="0" cy="0"/>
        </a:xfrm>
      </p:grpSpPr>
      <p:sp>
        <p:nvSpPr>
          <p:cNvPr id="55" name="Google Shape;55;p8"/>
          <p:cNvSpPr txBox="1"/>
          <p:nvPr>
            <p:ph idx="1" type="body"/>
          </p:nvPr>
        </p:nvSpPr>
        <p:spPr>
          <a:xfrm>
            <a:off x="548640" y="1735757"/>
            <a:ext cx="7314900" cy="194700"/>
          </a:xfrm>
          <a:prstGeom prst="rect">
            <a:avLst/>
          </a:prstGeom>
          <a:noFill/>
          <a:ln>
            <a:noFill/>
          </a:ln>
        </p:spPr>
        <p:txBody>
          <a:bodyPr anchorCtr="0" anchor="t" bIns="0" lIns="457200" spcFirstLastPara="1" rIns="0" wrap="square" tIns="0"/>
          <a:lstStyle>
            <a:lvl1pPr indent="-228600" lvl="0" marL="457200" algn="l">
              <a:lnSpc>
                <a:spcPct val="90000"/>
              </a:lnSpc>
              <a:spcBef>
                <a:spcPts val="750"/>
              </a:spcBef>
              <a:spcAft>
                <a:spcPts val="0"/>
              </a:spcAft>
              <a:buClr>
                <a:schemeClr val="lt1"/>
              </a:buClr>
              <a:buSzPts val="1400"/>
              <a:buNone/>
              <a:defRPr b="1" cap="none"/>
            </a:lvl1pPr>
            <a:lvl2pPr indent="-228600" lvl="1" marL="914400" algn="l">
              <a:lnSpc>
                <a:spcPct val="90000"/>
              </a:lnSpc>
              <a:spcBef>
                <a:spcPts val="375"/>
              </a:spcBef>
              <a:spcAft>
                <a:spcPts val="0"/>
              </a:spcAft>
              <a:buClr>
                <a:schemeClr val="lt1"/>
              </a:buClr>
              <a:buSzPts val="1400"/>
              <a:buNone/>
              <a:defRPr b="1" cap="none"/>
            </a:lvl2pPr>
            <a:lvl3pPr indent="-228600" lvl="2" marL="1371600" algn="l">
              <a:lnSpc>
                <a:spcPct val="90000"/>
              </a:lnSpc>
              <a:spcBef>
                <a:spcPts val="375"/>
              </a:spcBef>
              <a:spcAft>
                <a:spcPts val="0"/>
              </a:spcAft>
              <a:buClr>
                <a:schemeClr val="lt1"/>
              </a:buClr>
              <a:buSzPts val="1400"/>
              <a:buNone/>
              <a:defRPr b="1" cap="none"/>
            </a:lvl3pPr>
            <a:lvl4pPr indent="-228600" lvl="3" marL="1828800" algn="l">
              <a:lnSpc>
                <a:spcPct val="90000"/>
              </a:lnSpc>
              <a:spcBef>
                <a:spcPts val="375"/>
              </a:spcBef>
              <a:spcAft>
                <a:spcPts val="0"/>
              </a:spcAft>
              <a:buClr>
                <a:schemeClr val="lt1"/>
              </a:buClr>
              <a:buSzPts val="1400"/>
              <a:buNone/>
              <a:defRPr b="1" cap="none"/>
            </a:lvl4pPr>
            <a:lvl5pPr indent="-228600" lvl="4" marL="2286000" algn="l">
              <a:lnSpc>
                <a:spcPct val="90000"/>
              </a:lnSpc>
              <a:spcBef>
                <a:spcPts val="375"/>
              </a:spcBef>
              <a:spcAft>
                <a:spcPts val="0"/>
              </a:spcAft>
              <a:buClr>
                <a:schemeClr val="lt1"/>
              </a:buClr>
              <a:buSzPts val="1400"/>
              <a:buNone/>
              <a:defRPr b="1" cap="none"/>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6" name="Google Shape;56;p8"/>
          <p:cNvSpPr txBox="1"/>
          <p:nvPr>
            <p:ph type="title"/>
          </p:nvPr>
        </p:nvSpPr>
        <p:spPr>
          <a:xfrm>
            <a:off x="548640" y="822201"/>
            <a:ext cx="7315200" cy="365400"/>
          </a:xfrm>
          <a:prstGeom prst="rect">
            <a:avLst/>
          </a:prstGeom>
          <a:noFill/>
          <a:ln>
            <a:noFill/>
          </a:ln>
        </p:spPr>
        <p:txBody>
          <a:bodyPr anchorCtr="0" anchor="t" bIns="45700" lIns="91425" spcFirstLastPara="1" rIns="91425" wrap="square" tIns="45700"/>
          <a:lstStyle>
            <a:lvl1pPr lvl="0" algn="l">
              <a:lnSpc>
                <a:spcPct val="90000"/>
              </a:lnSpc>
              <a:spcBef>
                <a:spcPts val="0"/>
              </a:spcBef>
              <a:spcAft>
                <a:spcPts val="0"/>
              </a:spcAft>
              <a:buClr>
                <a:schemeClr val="lt1"/>
              </a:buClr>
              <a:buSzPts val="2200"/>
              <a:buFont typeface="Helvetica Neue"/>
              <a:buNone/>
              <a:defRPr sz="2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8"/>
          <p:cNvSpPr txBox="1"/>
          <p:nvPr>
            <p:ph idx="2" type="body"/>
          </p:nvPr>
        </p:nvSpPr>
        <p:spPr>
          <a:xfrm>
            <a:off x="548323" y="2009824"/>
            <a:ext cx="7315200" cy="582300"/>
          </a:xfrm>
          <a:prstGeom prst="rect">
            <a:avLst/>
          </a:prstGeom>
          <a:noFill/>
          <a:ln>
            <a:noFill/>
          </a:ln>
        </p:spPr>
        <p:txBody>
          <a:bodyPr anchorCtr="0" anchor="t" bIns="0" lIns="457200" spcFirstLastPara="1" rIns="0" wrap="square" tIns="0"/>
          <a:lstStyle>
            <a:lvl1pPr indent="-228600" lvl="0" marL="457200" algn="l">
              <a:lnSpc>
                <a:spcPct val="90000"/>
              </a:lnSpc>
              <a:spcBef>
                <a:spcPts val="750"/>
              </a:spcBef>
              <a:spcAft>
                <a:spcPts val="0"/>
              </a:spcAft>
              <a:buClr>
                <a:schemeClr val="lt1"/>
              </a:buClr>
              <a:buSzPts val="1400"/>
              <a:buNone/>
              <a:defRPr/>
            </a:lvl1pPr>
            <a:lvl2pPr indent="-228600" lvl="1" marL="914400" algn="l">
              <a:lnSpc>
                <a:spcPct val="90000"/>
              </a:lnSpc>
              <a:spcBef>
                <a:spcPts val="375"/>
              </a:spcBef>
              <a:spcAft>
                <a:spcPts val="0"/>
              </a:spcAft>
              <a:buClr>
                <a:schemeClr val="lt1"/>
              </a:buClr>
              <a:buSzPts val="1800"/>
              <a:buNone/>
              <a:defRPr/>
            </a:lvl2pPr>
            <a:lvl3pPr indent="-228600" lvl="2" marL="1371600" algn="l">
              <a:lnSpc>
                <a:spcPct val="90000"/>
              </a:lnSpc>
              <a:spcBef>
                <a:spcPts val="375"/>
              </a:spcBef>
              <a:spcAft>
                <a:spcPts val="0"/>
              </a:spcAft>
              <a:buClr>
                <a:schemeClr val="lt1"/>
              </a:buClr>
              <a:buSzPts val="1800"/>
              <a:buNone/>
              <a:defRPr/>
            </a:lvl3pPr>
            <a:lvl4pPr indent="-228600" lvl="3" marL="1828800" algn="l">
              <a:lnSpc>
                <a:spcPct val="90000"/>
              </a:lnSpc>
              <a:spcBef>
                <a:spcPts val="375"/>
              </a:spcBef>
              <a:spcAft>
                <a:spcPts val="0"/>
              </a:spcAft>
              <a:buClr>
                <a:schemeClr val="lt1"/>
              </a:buClr>
              <a:buSzPts val="1800"/>
              <a:buNone/>
              <a:defRPr/>
            </a:lvl4pPr>
            <a:lvl5pPr indent="-228600" lvl="4" marL="2286000" algn="l">
              <a:lnSpc>
                <a:spcPct val="90000"/>
              </a:lnSpc>
              <a:spcBef>
                <a:spcPts val="375"/>
              </a:spcBef>
              <a:spcAft>
                <a:spcPts val="0"/>
              </a:spcAft>
              <a:buClr>
                <a:schemeClr val="lt1"/>
              </a:buClr>
              <a:buSzPts val="1800"/>
              <a:buNone/>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extLst>
    <p:ext uri="{DCECCB84-F9BA-43D5-87BE-67443E8EF086}">
      <p15:sldGuideLst>
        <p15:guide id="1" pos="50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er w/bullets">
  <p:cSld name="Header w/bullets">
    <p:spTree>
      <p:nvGrpSpPr>
        <p:cNvPr id="58" name="Shape 58"/>
        <p:cNvGrpSpPr/>
        <p:nvPr/>
      </p:nvGrpSpPr>
      <p:grpSpPr>
        <a:xfrm>
          <a:off x="0" y="0"/>
          <a:ext cx="0" cy="0"/>
          <a:chOff x="0" y="0"/>
          <a:chExt cx="0" cy="0"/>
        </a:xfrm>
      </p:grpSpPr>
      <p:sp>
        <p:nvSpPr>
          <p:cNvPr id="59" name="Google Shape;59;p9"/>
          <p:cNvSpPr txBox="1"/>
          <p:nvPr>
            <p:ph type="title"/>
          </p:nvPr>
        </p:nvSpPr>
        <p:spPr>
          <a:xfrm>
            <a:off x="550920" y="730845"/>
            <a:ext cx="7315200" cy="456900"/>
          </a:xfrm>
          <a:prstGeom prst="rect">
            <a:avLst/>
          </a:prstGeom>
          <a:noFill/>
          <a:ln>
            <a:noFill/>
          </a:ln>
        </p:spPr>
        <p:txBody>
          <a:bodyPr anchorCtr="0" anchor="t" bIns="45700" lIns="91425" spcFirstLastPara="1" rIns="91425" wrap="square" tIns="45700"/>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640080" y="1735757"/>
            <a:ext cx="7202400" cy="388500"/>
          </a:xfrm>
          <a:prstGeom prst="rect">
            <a:avLst/>
          </a:prstGeom>
          <a:noFill/>
          <a:ln>
            <a:noFill/>
          </a:ln>
        </p:spPr>
        <p:txBody>
          <a:bodyPr anchorCtr="0" anchor="t" bIns="0" lIns="457200" spcFirstLastPara="1" rIns="0" wrap="square" tIns="0"/>
          <a:lstStyle>
            <a:lvl1pPr indent="-317500" lvl="0" marL="457200" algn="l">
              <a:lnSpc>
                <a:spcPct val="90000"/>
              </a:lnSpc>
              <a:spcBef>
                <a:spcPts val="750"/>
              </a:spcBef>
              <a:spcAft>
                <a:spcPts val="0"/>
              </a:spcAft>
              <a:buClr>
                <a:schemeClr val="lt1"/>
              </a:buClr>
              <a:buSzPts val="1400"/>
              <a:buFont typeface="Arial"/>
              <a:buChar char="•"/>
              <a:defRPr/>
            </a:lvl1pPr>
            <a:lvl2pPr indent="-317500" lvl="1" marL="914400" algn="l">
              <a:lnSpc>
                <a:spcPct val="90000"/>
              </a:lnSpc>
              <a:spcBef>
                <a:spcPts val="375"/>
              </a:spcBef>
              <a:spcAft>
                <a:spcPts val="0"/>
              </a:spcAft>
              <a:buClr>
                <a:schemeClr val="lt1"/>
              </a:buClr>
              <a:buSzPts val="1400"/>
              <a:buFont typeface="Arial"/>
              <a:buChar char="•"/>
              <a:defRPr/>
            </a:lvl2pPr>
            <a:lvl3pPr indent="-317500" lvl="2" marL="1371600" algn="l">
              <a:lnSpc>
                <a:spcPct val="90000"/>
              </a:lnSpc>
              <a:spcBef>
                <a:spcPts val="375"/>
              </a:spcBef>
              <a:spcAft>
                <a:spcPts val="0"/>
              </a:spcAft>
              <a:buClr>
                <a:schemeClr val="lt1"/>
              </a:buClr>
              <a:buSzPts val="1400"/>
              <a:buFont typeface="Arial"/>
              <a:buChar char="•"/>
              <a:defRPr/>
            </a:lvl3pPr>
            <a:lvl4pPr indent="-317500" lvl="3" marL="1828800" algn="l">
              <a:lnSpc>
                <a:spcPct val="90000"/>
              </a:lnSpc>
              <a:spcBef>
                <a:spcPts val="375"/>
              </a:spcBef>
              <a:spcAft>
                <a:spcPts val="0"/>
              </a:spcAft>
              <a:buClr>
                <a:schemeClr val="lt1"/>
              </a:buClr>
              <a:buSzPts val="1400"/>
              <a:buFont typeface="Arial"/>
              <a:buChar char="•"/>
              <a:defRPr/>
            </a:lvl4pPr>
            <a:lvl5pPr indent="-317500" lvl="4" marL="2286000" algn="l">
              <a:lnSpc>
                <a:spcPct val="90000"/>
              </a:lnSpc>
              <a:spcBef>
                <a:spcPts val="375"/>
              </a:spcBef>
              <a:spcAft>
                <a:spcPts val="0"/>
              </a:spcAft>
              <a:buClr>
                <a:schemeClr val="lt1"/>
              </a:buClr>
              <a:buSzPts val="1400"/>
              <a:buFont typeface="Arial"/>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er w/two columns">
  <p:cSld name="Header w/two columns">
    <p:spTree>
      <p:nvGrpSpPr>
        <p:cNvPr id="61" name="Shape 61"/>
        <p:cNvGrpSpPr/>
        <p:nvPr/>
      </p:nvGrpSpPr>
      <p:grpSpPr>
        <a:xfrm>
          <a:off x="0" y="0"/>
          <a:ext cx="0" cy="0"/>
          <a:chOff x="0" y="0"/>
          <a:chExt cx="0" cy="0"/>
        </a:xfrm>
      </p:grpSpPr>
      <p:sp>
        <p:nvSpPr>
          <p:cNvPr id="62" name="Google Shape;62;p10"/>
          <p:cNvSpPr txBox="1"/>
          <p:nvPr>
            <p:ph idx="1" type="body"/>
          </p:nvPr>
        </p:nvSpPr>
        <p:spPr>
          <a:xfrm>
            <a:off x="548640" y="1735757"/>
            <a:ext cx="3566100" cy="194700"/>
          </a:xfrm>
          <a:prstGeom prst="rect">
            <a:avLst/>
          </a:prstGeom>
          <a:noFill/>
          <a:ln>
            <a:noFill/>
          </a:ln>
        </p:spPr>
        <p:txBody>
          <a:bodyPr anchorCtr="0" anchor="t" bIns="0" lIns="457200" spcFirstLastPara="1" rIns="0" wrap="square" tIns="0"/>
          <a:lstStyle>
            <a:lvl1pPr indent="-228600" lvl="0" marL="457200" algn="l">
              <a:lnSpc>
                <a:spcPct val="90000"/>
              </a:lnSpc>
              <a:spcBef>
                <a:spcPts val="750"/>
              </a:spcBef>
              <a:spcAft>
                <a:spcPts val="0"/>
              </a:spcAft>
              <a:buClr>
                <a:schemeClr val="lt1"/>
              </a:buClr>
              <a:buSzPts val="1400"/>
              <a:buNone/>
              <a:defRPr b="1" cap="none"/>
            </a:lvl1pPr>
            <a:lvl2pPr indent="-228600" lvl="1" marL="914400" algn="l">
              <a:lnSpc>
                <a:spcPct val="90000"/>
              </a:lnSpc>
              <a:spcBef>
                <a:spcPts val="375"/>
              </a:spcBef>
              <a:spcAft>
                <a:spcPts val="0"/>
              </a:spcAft>
              <a:buClr>
                <a:schemeClr val="lt1"/>
              </a:buClr>
              <a:buSzPts val="1400"/>
              <a:buNone/>
              <a:defRPr b="1" cap="none"/>
            </a:lvl2pPr>
            <a:lvl3pPr indent="-228600" lvl="2" marL="1371600" algn="l">
              <a:lnSpc>
                <a:spcPct val="90000"/>
              </a:lnSpc>
              <a:spcBef>
                <a:spcPts val="375"/>
              </a:spcBef>
              <a:spcAft>
                <a:spcPts val="0"/>
              </a:spcAft>
              <a:buClr>
                <a:schemeClr val="lt1"/>
              </a:buClr>
              <a:buSzPts val="1400"/>
              <a:buNone/>
              <a:defRPr b="1" cap="none"/>
            </a:lvl3pPr>
            <a:lvl4pPr indent="-228600" lvl="3" marL="1828800" algn="l">
              <a:lnSpc>
                <a:spcPct val="90000"/>
              </a:lnSpc>
              <a:spcBef>
                <a:spcPts val="375"/>
              </a:spcBef>
              <a:spcAft>
                <a:spcPts val="0"/>
              </a:spcAft>
              <a:buClr>
                <a:schemeClr val="lt1"/>
              </a:buClr>
              <a:buSzPts val="1400"/>
              <a:buNone/>
              <a:defRPr b="1" cap="none"/>
            </a:lvl4pPr>
            <a:lvl5pPr indent="-228600" lvl="4" marL="2286000" algn="l">
              <a:lnSpc>
                <a:spcPct val="90000"/>
              </a:lnSpc>
              <a:spcBef>
                <a:spcPts val="375"/>
              </a:spcBef>
              <a:spcAft>
                <a:spcPts val="0"/>
              </a:spcAft>
              <a:buClr>
                <a:schemeClr val="lt1"/>
              </a:buClr>
              <a:buSzPts val="1400"/>
              <a:buNone/>
              <a:defRPr b="1" cap="none"/>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3" name="Google Shape;63;p10"/>
          <p:cNvSpPr txBox="1"/>
          <p:nvPr>
            <p:ph idx="2" type="body"/>
          </p:nvPr>
        </p:nvSpPr>
        <p:spPr>
          <a:xfrm>
            <a:off x="4297680" y="1735757"/>
            <a:ext cx="3566100" cy="194700"/>
          </a:xfrm>
          <a:prstGeom prst="rect">
            <a:avLst/>
          </a:prstGeom>
          <a:noFill/>
          <a:ln>
            <a:noFill/>
          </a:ln>
        </p:spPr>
        <p:txBody>
          <a:bodyPr anchorCtr="0" anchor="t" bIns="0" lIns="457200" spcFirstLastPara="1" rIns="0" wrap="square" tIns="0"/>
          <a:lstStyle>
            <a:lvl1pPr indent="-228600" lvl="0" marL="457200" algn="l">
              <a:lnSpc>
                <a:spcPct val="90000"/>
              </a:lnSpc>
              <a:spcBef>
                <a:spcPts val="750"/>
              </a:spcBef>
              <a:spcAft>
                <a:spcPts val="0"/>
              </a:spcAft>
              <a:buClr>
                <a:schemeClr val="lt1"/>
              </a:buClr>
              <a:buSzPts val="1400"/>
              <a:buNone/>
              <a:defRPr b="1" cap="none"/>
            </a:lvl1pPr>
            <a:lvl2pPr indent="-228600" lvl="1" marL="914400" algn="l">
              <a:lnSpc>
                <a:spcPct val="90000"/>
              </a:lnSpc>
              <a:spcBef>
                <a:spcPts val="375"/>
              </a:spcBef>
              <a:spcAft>
                <a:spcPts val="0"/>
              </a:spcAft>
              <a:buClr>
                <a:schemeClr val="lt1"/>
              </a:buClr>
              <a:buSzPts val="1400"/>
              <a:buNone/>
              <a:defRPr b="1" cap="none"/>
            </a:lvl2pPr>
            <a:lvl3pPr indent="-228600" lvl="2" marL="1371600" algn="l">
              <a:lnSpc>
                <a:spcPct val="90000"/>
              </a:lnSpc>
              <a:spcBef>
                <a:spcPts val="375"/>
              </a:spcBef>
              <a:spcAft>
                <a:spcPts val="0"/>
              </a:spcAft>
              <a:buClr>
                <a:schemeClr val="lt1"/>
              </a:buClr>
              <a:buSzPts val="1400"/>
              <a:buNone/>
              <a:defRPr b="1" cap="none"/>
            </a:lvl3pPr>
            <a:lvl4pPr indent="-228600" lvl="3" marL="1828800" algn="l">
              <a:lnSpc>
                <a:spcPct val="90000"/>
              </a:lnSpc>
              <a:spcBef>
                <a:spcPts val="375"/>
              </a:spcBef>
              <a:spcAft>
                <a:spcPts val="0"/>
              </a:spcAft>
              <a:buClr>
                <a:schemeClr val="lt1"/>
              </a:buClr>
              <a:buSzPts val="1400"/>
              <a:buNone/>
              <a:defRPr b="1" cap="none"/>
            </a:lvl4pPr>
            <a:lvl5pPr indent="-228600" lvl="4" marL="2286000" algn="l">
              <a:lnSpc>
                <a:spcPct val="90000"/>
              </a:lnSpc>
              <a:spcBef>
                <a:spcPts val="375"/>
              </a:spcBef>
              <a:spcAft>
                <a:spcPts val="0"/>
              </a:spcAft>
              <a:buClr>
                <a:schemeClr val="lt1"/>
              </a:buClr>
              <a:buSzPts val="1400"/>
              <a:buNone/>
              <a:defRPr b="1" cap="none"/>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4" name="Google Shape;64;p10"/>
          <p:cNvSpPr txBox="1"/>
          <p:nvPr>
            <p:ph type="title"/>
          </p:nvPr>
        </p:nvSpPr>
        <p:spPr>
          <a:xfrm>
            <a:off x="550920" y="730844"/>
            <a:ext cx="7315200" cy="463500"/>
          </a:xfrm>
          <a:prstGeom prst="rect">
            <a:avLst/>
          </a:prstGeom>
          <a:noFill/>
          <a:ln>
            <a:noFill/>
          </a:ln>
        </p:spPr>
        <p:txBody>
          <a:bodyPr anchorCtr="0" anchor="t" bIns="45700" lIns="91425" spcFirstLastPara="1" rIns="91425" wrap="square" tIns="45700"/>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0"/>
          <p:cNvSpPr txBox="1"/>
          <p:nvPr>
            <p:ph idx="3" type="body"/>
          </p:nvPr>
        </p:nvSpPr>
        <p:spPr>
          <a:xfrm>
            <a:off x="548323" y="2009824"/>
            <a:ext cx="3566400" cy="1163400"/>
          </a:xfrm>
          <a:prstGeom prst="rect">
            <a:avLst/>
          </a:prstGeom>
          <a:noFill/>
          <a:ln>
            <a:noFill/>
          </a:ln>
        </p:spPr>
        <p:txBody>
          <a:bodyPr anchorCtr="0" anchor="t" bIns="0" lIns="457200" spcFirstLastPara="1" rIns="0" wrap="square" tIns="0"/>
          <a:lstStyle>
            <a:lvl1pPr indent="-228600" lvl="0" marL="457200" algn="l">
              <a:lnSpc>
                <a:spcPct val="90000"/>
              </a:lnSpc>
              <a:spcBef>
                <a:spcPts val="750"/>
              </a:spcBef>
              <a:spcAft>
                <a:spcPts val="0"/>
              </a:spcAft>
              <a:buClr>
                <a:schemeClr val="lt1"/>
              </a:buClr>
              <a:buSzPts val="1400"/>
              <a:buNone/>
              <a:defRPr/>
            </a:lvl1pPr>
            <a:lvl2pPr indent="-228600" lvl="1" marL="914400" algn="l">
              <a:lnSpc>
                <a:spcPct val="90000"/>
              </a:lnSpc>
              <a:spcBef>
                <a:spcPts val="375"/>
              </a:spcBef>
              <a:spcAft>
                <a:spcPts val="0"/>
              </a:spcAft>
              <a:buClr>
                <a:schemeClr val="lt1"/>
              </a:buClr>
              <a:buSzPts val="1800"/>
              <a:buNone/>
              <a:defRPr/>
            </a:lvl2pPr>
            <a:lvl3pPr indent="-228600" lvl="2" marL="1371600" algn="l">
              <a:lnSpc>
                <a:spcPct val="90000"/>
              </a:lnSpc>
              <a:spcBef>
                <a:spcPts val="375"/>
              </a:spcBef>
              <a:spcAft>
                <a:spcPts val="0"/>
              </a:spcAft>
              <a:buClr>
                <a:schemeClr val="lt1"/>
              </a:buClr>
              <a:buSzPts val="1800"/>
              <a:buNone/>
              <a:defRPr/>
            </a:lvl3pPr>
            <a:lvl4pPr indent="-228600" lvl="3" marL="1828800" algn="l">
              <a:lnSpc>
                <a:spcPct val="90000"/>
              </a:lnSpc>
              <a:spcBef>
                <a:spcPts val="375"/>
              </a:spcBef>
              <a:spcAft>
                <a:spcPts val="0"/>
              </a:spcAft>
              <a:buClr>
                <a:schemeClr val="lt1"/>
              </a:buClr>
              <a:buSzPts val="1800"/>
              <a:buNone/>
              <a:defRPr/>
            </a:lvl4pPr>
            <a:lvl5pPr indent="-228600" lvl="4" marL="2286000" algn="l">
              <a:lnSpc>
                <a:spcPct val="90000"/>
              </a:lnSpc>
              <a:spcBef>
                <a:spcPts val="375"/>
              </a:spcBef>
              <a:spcAft>
                <a:spcPts val="0"/>
              </a:spcAft>
              <a:buClr>
                <a:schemeClr val="lt1"/>
              </a:buClr>
              <a:buSzPts val="1800"/>
              <a:buNone/>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66" name="Google Shape;66;p10"/>
          <p:cNvSpPr txBox="1"/>
          <p:nvPr>
            <p:ph idx="4" type="body"/>
          </p:nvPr>
        </p:nvSpPr>
        <p:spPr>
          <a:xfrm>
            <a:off x="4297680" y="2009824"/>
            <a:ext cx="3566400" cy="1163400"/>
          </a:xfrm>
          <a:prstGeom prst="rect">
            <a:avLst/>
          </a:prstGeom>
          <a:noFill/>
          <a:ln>
            <a:noFill/>
          </a:ln>
        </p:spPr>
        <p:txBody>
          <a:bodyPr anchorCtr="0" anchor="t" bIns="0" lIns="457200" spcFirstLastPara="1" rIns="0" wrap="square" tIns="0"/>
          <a:lstStyle>
            <a:lvl1pPr indent="-228600" lvl="0" marL="457200" algn="l">
              <a:lnSpc>
                <a:spcPct val="90000"/>
              </a:lnSpc>
              <a:spcBef>
                <a:spcPts val="750"/>
              </a:spcBef>
              <a:spcAft>
                <a:spcPts val="0"/>
              </a:spcAft>
              <a:buClr>
                <a:schemeClr val="lt1"/>
              </a:buClr>
              <a:buSzPts val="1400"/>
              <a:buNone/>
              <a:defRPr/>
            </a:lvl1pPr>
            <a:lvl2pPr indent="-228600" lvl="1" marL="914400" algn="l">
              <a:lnSpc>
                <a:spcPct val="90000"/>
              </a:lnSpc>
              <a:spcBef>
                <a:spcPts val="375"/>
              </a:spcBef>
              <a:spcAft>
                <a:spcPts val="0"/>
              </a:spcAft>
              <a:buClr>
                <a:schemeClr val="lt1"/>
              </a:buClr>
              <a:buSzPts val="1800"/>
              <a:buNone/>
              <a:defRPr/>
            </a:lvl2pPr>
            <a:lvl3pPr indent="-228600" lvl="2" marL="1371600" algn="l">
              <a:lnSpc>
                <a:spcPct val="90000"/>
              </a:lnSpc>
              <a:spcBef>
                <a:spcPts val="375"/>
              </a:spcBef>
              <a:spcAft>
                <a:spcPts val="0"/>
              </a:spcAft>
              <a:buClr>
                <a:schemeClr val="lt1"/>
              </a:buClr>
              <a:buSzPts val="1800"/>
              <a:buNone/>
              <a:defRPr/>
            </a:lvl3pPr>
            <a:lvl4pPr indent="-228600" lvl="3" marL="1828800" algn="l">
              <a:lnSpc>
                <a:spcPct val="90000"/>
              </a:lnSpc>
              <a:spcBef>
                <a:spcPts val="375"/>
              </a:spcBef>
              <a:spcAft>
                <a:spcPts val="0"/>
              </a:spcAft>
              <a:buClr>
                <a:schemeClr val="lt1"/>
              </a:buClr>
              <a:buSzPts val="1800"/>
              <a:buNone/>
              <a:defRPr/>
            </a:lvl4pPr>
            <a:lvl5pPr indent="-228600" lvl="4" marL="2286000" algn="l">
              <a:lnSpc>
                <a:spcPct val="90000"/>
              </a:lnSpc>
              <a:spcBef>
                <a:spcPts val="375"/>
              </a:spcBef>
              <a:spcAft>
                <a:spcPts val="0"/>
              </a:spcAft>
              <a:buClr>
                <a:schemeClr val="lt1"/>
              </a:buClr>
              <a:buSzPts val="1800"/>
              <a:buNone/>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3.png"/><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7" Type="http://schemas.openxmlformats.org/officeDocument/2006/relationships/slideLayout" Target="../slideLayouts/slideLayout14.xml"/><Relationship Id="rId16" Type="http://schemas.openxmlformats.org/officeDocument/2006/relationships/slideLayout" Target="../slideLayouts/slideLayout13.xml"/><Relationship Id="rId5" Type="http://schemas.openxmlformats.org/officeDocument/2006/relationships/slideLayout" Target="../slideLayouts/slideLayout2.xml"/><Relationship Id="rId6" Type="http://schemas.openxmlformats.org/officeDocument/2006/relationships/slideLayout" Target="../slideLayouts/slideLayout3.xml"/><Relationship Id="rId18" Type="http://schemas.openxmlformats.org/officeDocument/2006/relationships/theme" Target="../theme/theme1.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00578B"/>
            </a:gs>
            <a:gs pos="50000">
              <a:srgbClr val="2774AE"/>
            </a:gs>
            <a:gs pos="100000">
              <a:srgbClr val="7DBAED"/>
            </a:gs>
          </a:gsLst>
          <a:lin ang="900000" scaled="0"/>
        </a:gradFill>
      </p:bgPr>
    </p:bg>
    <p:spTree>
      <p:nvGrpSpPr>
        <p:cNvPr id="5" name="Shape 5"/>
        <p:cNvGrpSpPr/>
        <p:nvPr/>
      </p:nvGrpSpPr>
      <p:grpSpPr>
        <a:xfrm>
          <a:off x="0" y="0"/>
          <a:ext cx="0" cy="0"/>
          <a:chOff x="0" y="0"/>
          <a:chExt cx="0" cy="0"/>
        </a:xfrm>
      </p:grpSpPr>
      <p:sp>
        <p:nvSpPr>
          <p:cNvPr id="6" name="Google Shape;6;p1"/>
          <p:cNvSpPr/>
          <p:nvPr/>
        </p:nvSpPr>
        <p:spPr>
          <a:xfrm>
            <a:off x="0" y="4567973"/>
            <a:ext cx="9144000" cy="575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50" u="none" cap="none" strike="noStrike">
              <a:solidFill>
                <a:schemeClr val="lt1"/>
              </a:solidFill>
              <a:latin typeface="Helvetica Neue"/>
              <a:ea typeface="Helvetica Neue"/>
              <a:cs typeface="Helvetica Neue"/>
              <a:sym typeface="Helvetica Neue"/>
            </a:endParaRPr>
          </a:p>
        </p:txBody>
      </p:sp>
      <p:sp>
        <p:nvSpPr>
          <p:cNvPr id="7" name="Google Shape;7;p1"/>
          <p:cNvSpPr txBox="1"/>
          <p:nvPr>
            <p:ph type="title"/>
          </p:nvPr>
        </p:nvSpPr>
        <p:spPr>
          <a:xfrm>
            <a:off x="550920" y="730844"/>
            <a:ext cx="7315200" cy="509700"/>
          </a:xfrm>
          <a:prstGeom prst="rect">
            <a:avLst/>
          </a:prstGeom>
          <a:noFill/>
          <a:ln>
            <a:noFill/>
          </a:ln>
        </p:spPr>
        <p:txBody>
          <a:bodyPr anchorCtr="0" anchor="t" bIns="45700" lIns="91425" spcFirstLastPara="1" rIns="91425" wrap="square" tIns="45700"/>
          <a:lstStyle>
            <a:lvl1pPr lvl="0" marR="0" rtl="0" algn="l">
              <a:lnSpc>
                <a:spcPct val="90000"/>
              </a:lnSpc>
              <a:spcBef>
                <a:spcPts val="0"/>
              </a:spcBef>
              <a:spcAft>
                <a:spcPts val="0"/>
              </a:spcAft>
              <a:buClr>
                <a:schemeClr val="lt1"/>
              </a:buClr>
              <a:buSzPts val="3000"/>
              <a:buFont typeface="Helvetica Neue"/>
              <a:buNone/>
              <a:defRPr b="1" i="0" sz="3000" u="none" cap="none" strike="noStrike">
                <a:solidFill>
                  <a:schemeClr val="lt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 type="body"/>
          </p:nvPr>
        </p:nvSpPr>
        <p:spPr>
          <a:xfrm>
            <a:off x="550920" y="1735757"/>
            <a:ext cx="7315200" cy="1174800"/>
          </a:xfrm>
          <a:prstGeom prst="rect">
            <a:avLst/>
          </a:prstGeom>
          <a:noFill/>
          <a:ln>
            <a:noFill/>
          </a:ln>
        </p:spPr>
        <p:txBody>
          <a:bodyPr anchorCtr="0" anchor="t" bIns="0" lIns="457200" spcFirstLastPara="1" rIns="0" wrap="square" tIns="0"/>
          <a:lstStyle>
            <a:lvl1pPr indent="-228600" lvl="0" marL="457200" marR="0" rtl="0" algn="l">
              <a:lnSpc>
                <a:spcPct val="90000"/>
              </a:lnSpc>
              <a:spcBef>
                <a:spcPts val="750"/>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1pPr>
            <a:lvl2pPr indent="-228600" lvl="1" marL="914400"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2pPr>
            <a:lvl3pPr indent="-228600" lvl="2" marL="1371600"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3pPr>
            <a:lvl4pPr indent="-228600" lvl="3" marL="1828800"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4pPr>
            <a:lvl5pPr indent="-228600" lvl="4" marL="2286000" marR="0" rtl="0" algn="l">
              <a:lnSpc>
                <a:spcPct val="90000"/>
              </a:lnSpc>
              <a:spcBef>
                <a:spcPts val="375"/>
              </a:spcBef>
              <a:spcAft>
                <a:spcPts val="0"/>
              </a:spcAft>
              <a:buClr>
                <a:schemeClr val="lt1"/>
              </a:buClr>
              <a:buSzPts val="1400"/>
              <a:buFont typeface="Arial"/>
              <a:buNone/>
              <a:defRPr b="0" i="0" sz="1400" u="none" cap="none" strike="noStrike">
                <a:solidFill>
                  <a:schemeClr val="lt1"/>
                </a:solidFill>
                <a:latin typeface="Helvetica Neue"/>
                <a:ea typeface="Helvetica Neue"/>
                <a:cs typeface="Helvetica Neue"/>
                <a:sym typeface="Helvetica Neue"/>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Helvetica Neue"/>
                <a:ea typeface="Helvetica Neue"/>
                <a:cs typeface="Helvetica Neue"/>
                <a:sym typeface="Helvetica Neue"/>
              </a:defRPr>
            </a:lvl9pPr>
          </a:lstStyle>
          <a:p/>
        </p:txBody>
      </p:sp>
      <p:sp>
        <p:nvSpPr>
          <p:cNvPr id="9" name="Google Shape;9;p1"/>
          <p:cNvSpPr txBox="1"/>
          <p:nvPr/>
        </p:nvSpPr>
        <p:spPr>
          <a:xfrm>
            <a:off x="939458" y="4824230"/>
            <a:ext cx="2651700" cy="137100"/>
          </a:xfrm>
          <a:prstGeom prst="rect">
            <a:avLst/>
          </a:prstGeom>
          <a:noFill/>
          <a:ln>
            <a:noFill/>
          </a:ln>
        </p:spPr>
        <p:txBody>
          <a:bodyPr anchorCtr="0" anchor="b" bIns="4550" lIns="0" spcFirstLastPara="1" rIns="91425" wrap="square" tIns="4550">
            <a:noAutofit/>
          </a:bodyPr>
          <a:lstStyle/>
          <a:p>
            <a:pPr indent="0" lvl="0" marL="0" marR="0" rtl="0" algn="l">
              <a:spcBef>
                <a:spcPts val="0"/>
              </a:spcBef>
              <a:spcAft>
                <a:spcPts val="0"/>
              </a:spcAft>
              <a:buNone/>
            </a:pPr>
            <a:r>
              <a:rPr b="0" i="0" lang="en" sz="800" u="none" cap="none" strike="noStrike">
                <a:solidFill>
                  <a:srgbClr val="2774AE"/>
                </a:solidFill>
                <a:latin typeface="Helvetica Neue"/>
                <a:ea typeface="Helvetica Neue"/>
                <a:cs typeface="Helvetica Neue"/>
                <a:sym typeface="Helvetica Neue"/>
              </a:rPr>
              <a:t>Institute of the Environment and Sustainability</a:t>
            </a:r>
            <a:endParaRPr/>
          </a:p>
        </p:txBody>
      </p:sp>
      <p:sp>
        <p:nvSpPr>
          <p:cNvPr id="10" name="Google Shape;10;p1"/>
          <p:cNvSpPr txBox="1"/>
          <p:nvPr/>
        </p:nvSpPr>
        <p:spPr>
          <a:xfrm>
            <a:off x="3749040" y="4823577"/>
            <a:ext cx="2926200" cy="141300"/>
          </a:xfrm>
          <a:prstGeom prst="rect">
            <a:avLst/>
          </a:prstGeom>
          <a:noFill/>
          <a:ln>
            <a:noFill/>
          </a:ln>
        </p:spPr>
        <p:txBody>
          <a:bodyPr anchorCtr="0" anchor="b" bIns="9125" lIns="0" spcFirstLastPara="1" rIns="91425" wrap="square" tIns="9125">
            <a:noAutofit/>
          </a:bodyPr>
          <a:lstStyle/>
          <a:p>
            <a:pPr indent="0" lvl="0" marL="0" marR="0" rtl="0" algn="l">
              <a:lnSpc>
                <a:spcPct val="100000"/>
              </a:lnSpc>
              <a:spcBef>
                <a:spcPts val="0"/>
              </a:spcBef>
              <a:spcAft>
                <a:spcPts val="0"/>
              </a:spcAft>
              <a:buClr>
                <a:srgbClr val="2774AE"/>
              </a:buClr>
              <a:buSzPts val="800"/>
              <a:buFont typeface="Arial"/>
              <a:buNone/>
            </a:pPr>
            <a:r>
              <a:rPr lang="en" sz="800">
                <a:solidFill>
                  <a:srgbClr val="2774AE"/>
                </a:solidFill>
                <a:latin typeface="Helvetica Neue"/>
                <a:ea typeface="Helvetica Neue"/>
                <a:cs typeface="Helvetica Neue"/>
                <a:sym typeface="Helvetica Neue"/>
              </a:rPr>
              <a:t>SAR Resilience Team Midterm Presentation</a:t>
            </a:r>
            <a:endParaRPr/>
          </a:p>
        </p:txBody>
      </p:sp>
      <p:pic>
        <p:nvPicPr>
          <p:cNvPr id="11" name="Google Shape;11;p1"/>
          <p:cNvPicPr preferRelativeResize="0"/>
          <p:nvPr/>
        </p:nvPicPr>
        <p:blipFill rotWithShape="1">
          <a:blip r:embed="rId1">
            <a:alphaModFix/>
          </a:blip>
          <a:srcRect b="0" l="0" r="0" t="0"/>
          <a:stretch/>
        </p:blipFill>
        <p:spPr>
          <a:xfrm>
            <a:off x="640080" y="1404593"/>
            <a:ext cx="506780" cy="144794"/>
          </a:xfrm>
          <a:prstGeom prst="rect">
            <a:avLst/>
          </a:prstGeom>
          <a:noFill/>
          <a:ln>
            <a:noFill/>
          </a:ln>
        </p:spPr>
      </p:pic>
      <p:pic>
        <p:nvPicPr>
          <p:cNvPr id="12" name="Google Shape;12;p1"/>
          <p:cNvPicPr preferRelativeResize="0"/>
          <p:nvPr/>
        </p:nvPicPr>
        <p:blipFill rotWithShape="1">
          <a:blip r:embed="rId2">
            <a:alphaModFix/>
          </a:blip>
          <a:srcRect b="0" l="0" r="0" t="0"/>
          <a:stretch/>
        </p:blipFill>
        <p:spPr>
          <a:xfrm>
            <a:off x="457200" y="4796171"/>
            <a:ext cx="422839" cy="136399"/>
          </a:xfrm>
          <a:prstGeom prst="rect">
            <a:avLst/>
          </a:prstGeom>
          <a:noFill/>
          <a:ln>
            <a:noFill/>
          </a:ln>
        </p:spPr>
      </p:pic>
      <p:pic>
        <p:nvPicPr>
          <p:cNvPr id="13" name="Google Shape;13;p1"/>
          <p:cNvPicPr preferRelativeResize="0"/>
          <p:nvPr/>
        </p:nvPicPr>
        <p:blipFill rotWithShape="1">
          <a:blip r:embed="rId3">
            <a:alphaModFix/>
          </a:blip>
          <a:srcRect b="0" l="0" r="0" t="0"/>
          <a:stretch/>
        </p:blipFill>
        <p:spPr>
          <a:xfrm>
            <a:off x="6998199" y="4672744"/>
            <a:ext cx="1890055" cy="38431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60" r:id="rId16"/>
    <p:sldLayoutId id="2147483661"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5.png"/><Relationship Id="rId9" Type="http://schemas.openxmlformats.org/officeDocument/2006/relationships/image" Target="../media/image16.png"/><Relationship Id="rId5" Type="http://schemas.openxmlformats.org/officeDocument/2006/relationships/image" Target="../media/image6.png"/><Relationship Id="rId6" Type="http://schemas.openxmlformats.org/officeDocument/2006/relationships/image" Target="../media/image20.png"/><Relationship Id="rId7" Type="http://schemas.openxmlformats.org/officeDocument/2006/relationships/image" Target="../media/image18.png"/><Relationship Id="rId8"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16"/>
          <p:cNvSpPr txBox="1"/>
          <p:nvPr>
            <p:ph type="ctrTitle"/>
          </p:nvPr>
        </p:nvSpPr>
        <p:spPr>
          <a:xfrm>
            <a:off x="960155" y="1565728"/>
            <a:ext cx="7223700" cy="556500"/>
          </a:xfrm>
          <a:prstGeom prst="rect">
            <a:avLst/>
          </a:prstGeom>
        </p:spPr>
        <p:txBody>
          <a:bodyPr anchorCtr="0" anchor="t" bIns="91425" lIns="91425" spcFirstLastPara="1" rIns="91425" wrap="square" tIns="0">
            <a:noAutofit/>
          </a:bodyPr>
          <a:lstStyle/>
          <a:p>
            <a:pPr indent="0" lvl="0" marL="0" rtl="0" algn="ctr">
              <a:spcBef>
                <a:spcPts val="0"/>
              </a:spcBef>
              <a:spcAft>
                <a:spcPts val="0"/>
              </a:spcAft>
              <a:buNone/>
            </a:pPr>
            <a:r>
              <a:rPr lang="en" sz="6000">
                <a:latin typeface="Lobster"/>
                <a:ea typeface="Lobster"/>
                <a:cs typeface="Lobster"/>
                <a:sym typeface="Lobster"/>
              </a:rPr>
              <a:t>Resilience Team</a:t>
            </a:r>
            <a:endParaRPr sz="6000">
              <a:latin typeface="Lobster"/>
              <a:ea typeface="Lobster"/>
              <a:cs typeface="Lobster"/>
              <a:sym typeface="Lobster"/>
            </a:endParaRPr>
          </a:p>
          <a:p>
            <a:pPr indent="0" lvl="0" marL="0" rtl="0" algn="ctr">
              <a:spcBef>
                <a:spcPts val="0"/>
              </a:spcBef>
              <a:spcAft>
                <a:spcPts val="0"/>
              </a:spcAft>
              <a:buNone/>
            </a:pPr>
            <a:r>
              <a:t/>
            </a:r>
            <a:endParaRPr/>
          </a:p>
        </p:txBody>
      </p:sp>
      <p:sp>
        <p:nvSpPr>
          <p:cNvPr id="100" name="Google Shape;100;p16"/>
          <p:cNvSpPr txBox="1"/>
          <p:nvPr>
            <p:ph idx="1" type="body"/>
          </p:nvPr>
        </p:nvSpPr>
        <p:spPr>
          <a:xfrm>
            <a:off x="960150" y="3198449"/>
            <a:ext cx="7223700" cy="796800"/>
          </a:xfrm>
          <a:prstGeom prst="rect">
            <a:avLst/>
          </a:prstGeom>
        </p:spPr>
        <p:txBody>
          <a:bodyPr anchorCtr="0" anchor="t" bIns="0" lIns="18275" spcFirstLastPara="1" rIns="0" wrap="square" tIns="0">
            <a:noAutofit/>
          </a:bodyPr>
          <a:lstStyle/>
          <a:p>
            <a:pPr indent="0" lvl="0" marL="0" rtl="0" algn="ctr">
              <a:spcBef>
                <a:spcPts val="750"/>
              </a:spcBef>
              <a:spcAft>
                <a:spcPts val="0"/>
              </a:spcAft>
              <a:buNone/>
            </a:pPr>
            <a:r>
              <a:rPr lang="en">
                <a:latin typeface="Nunito"/>
                <a:ea typeface="Nunito"/>
                <a:cs typeface="Nunito"/>
                <a:sym typeface="Nunito"/>
              </a:rPr>
              <a:t>Lea Le Rouzo - Nick Caton   </a:t>
            </a:r>
            <a:r>
              <a:rPr lang="en" sz="100">
                <a:latin typeface="Nunito"/>
                <a:ea typeface="Nunito"/>
                <a:cs typeface="Nunito"/>
                <a:sym typeface="Nunito"/>
              </a:rPr>
              <a:t>.</a:t>
            </a:r>
            <a:endParaRPr sz="100">
              <a:latin typeface="Nunito"/>
              <a:ea typeface="Nunito"/>
              <a:cs typeface="Nunito"/>
              <a:sym typeface="Nunito"/>
            </a:endParaRPr>
          </a:p>
          <a:p>
            <a:pPr indent="0" lvl="0" marL="0" rtl="0" algn="ctr">
              <a:spcBef>
                <a:spcPts val="750"/>
              </a:spcBef>
              <a:spcAft>
                <a:spcPts val="0"/>
              </a:spcAft>
              <a:buNone/>
            </a:pPr>
            <a:r>
              <a:rPr lang="en">
                <a:latin typeface="Nunito"/>
                <a:ea typeface="Nunito"/>
                <a:cs typeface="Nunito"/>
                <a:sym typeface="Nunito"/>
              </a:rPr>
              <a:t>Anh-Vy Pham - David Scolari - Sophia Bozone - Tory Coffin</a:t>
            </a:r>
            <a:endParaRPr>
              <a:latin typeface="Nunito"/>
              <a:ea typeface="Nunito"/>
              <a:cs typeface="Nunito"/>
              <a:sym typeface="Nunito"/>
            </a:endParaRPr>
          </a:p>
          <a:p>
            <a:pPr indent="0" lvl="0" marL="0" rtl="0" algn="ctr">
              <a:spcBef>
                <a:spcPts val="750"/>
              </a:spcBef>
              <a:spcAft>
                <a:spcPts val="0"/>
              </a:spcAft>
              <a:buNone/>
            </a:pPr>
            <a:r>
              <a:t/>
            </a:r>
            <a:endParaRPr>
              <a:latin typeface="Nunito"/>
              <a:ea typeface="Nunito"/>
              <a:cs typeface="Nunito"/>
              <a:sym typeface="Nunito"/>
            </a:endParaRPr>
          </a:p>
        </p:txBody>
      </p:sp>
      <p:sp>
        <p:nvSpPr>
          <p:cNvPr id="101" name="Google Shape;101;p16"/>
          <p:cNvSpPr/>
          <p:nvPr>
            <p:ph idx="2" type="pic"/>
          </p:nvPr>
        </p:nvSpPr>
        <p:spPr>
          <a:xfrm>
            <a:off x="1475550" y="2627313"/>
            <a:ext cx="6192900" cy="430500"/>
          </a:xfrm>
          <a:prstGeom prst="rect">
            <a:avLst/>
          </a:prstGeom>
        </p:spPr>
        <p:txBody>
          <a:bodyPr anchorCtr="0" anchor="t" bIns="0" lIns="0" spcFirstLastPara="1" rIns="0" wrap="square" tIns="0">
            <a:noAutofit/>
          </a:bodyPr>
          <a:lstStyle/>
          <a:p>
            <a:pPr indent="0" lvl="0" marL="0" rtl="0" algn="ctr">
              <a:spcBef>
                <a:spcPts val="750"/>
              </a:spcBef>
              <a:spcAft>
                <a:spcPts val="0"/>
              </a:spcAft>
              <a:buNone/>
            </a:pPr>
            <a:r>
              <a:rPr lang="en" sz="2400">
                <a:latin typeface="Nunito"/>
                <a:ea typeface="Nunito"/>
                <a:cs typeface="Nunito"/>
                <a:sym typeface="Nunito"/>
              </a:rPr>
              <a:t>-</a:t>
            </a:r>
            <a:r>
              <a:rPr lang="en" sz="2400">
                <a:latin typeface="Nunito"/>
                <a:ea typeface="Nunito"/>
                <a:cs typeface="Nunito"/>
                <a:sym typeface="Nunito"/>
              </a:rPr>
              <a:t>Midterm Presentation-</a:t>
            </a:r>
            <a:endParaRPr sz="2400">
              <a:latin typeface="Nunito"/>
              <a:ea typeface="Nunito"/>
              <a:cs typeface="Nunito"/>
              <a:sym typeface="Nunito"/>
            </a:endParaRPr>
          </a:p>
        </p:txBody>
      </p:sp>
      <p:sp>
        <p:nvSpPr>
          <p:cNvPr id="102" name="Google Shape;102;p16"/>
          <p:cNvSpPr txBox="1"/>
          <p:nvPr>
            <p:ph idx="1" type="body"/>
          </p:nvPr>
        </p:nvSpPr>
        <p:spPr>
          <a:xfrm>
            <a:off x="2374950" y="4647050"/>
            <a:ext cx="4394100" cy="345300"/>
          </a:xfrm>
          <a:prstGeom prst="rect">
            <a:avLst/>
          </a:prstGeom>
        </p:spPr>
        <p:txBody>
          <a:bodyPr anchorCtr="0" anchor="t" bIns="0" lIns="18275" spcFirstLastPara="1" rIns="0" wrap="square" tIns="0">
            <a:noAutofit/>
          </a:bodyPr>
          <a:lstStyle/>
          <a:p>
            <a:pPr indent="0" lvl="0" marL="0" rtl="0" algn="ctr">
              <a:spcBef>
                <a:spcPts val="750"/>
              </a:spcBef>
              <a:spcAft>
                <a:spcPts val="0"/>
              </a:spcAft>
              <a:buNone/>
            </a:pPr>
            <a:r>
              <a:rPr lang="en" sz="1200">
                <a:solidFill>
                  <a:schemeClr val="accent5"/>
                </a:solidFill>
                <a:latin typeface="Pacifico"/>
                <a:ea typeface="Pacifico"/>
                <a:cs typeface="Pacifico"/>
                <a:sym typeface="Pacifico"/>
              </a:rPr>
              <a:t>2019</a:t>
            </a:r>
            <a:endParaRPr sz="1200">
              <a:solidFill>
                <a:schemeClr val="accent5"/>
              </a:solidFill>
              <a:latin typeface="Pacifico"/>
              <a:ea typeface="Pacifico"/>
              <a:cs typeface="Pacifico"/>
              <a:sym typeface="Pacifico"/>
            </a:endParaRPr>
          </a:p>
        </p:txBody>
      </p:sp>
      <p:sp>
        <p:nvSpPr>
          <p:cNvPr id="103" name="Google Shape;103;p16"/>
          <p:cNvSpPr txBox="1"/>
          <p:nvPr/>
        </p:nvSpPr>
        <p:spPr>
          <a:xfrm>
            <a:off x="2496300" y="4448600"/>
            <a:ext cx="4151400" cy="260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rgbClr val="FFFFFF"/>
                </a:solidFill>
                <a:latin typeface="Nunito"/>
                <a:ea typeface="Nunito"/>
                <a:cs typeface="Nunito"/>
                <a:sym typeface="Nunito"/>
              </a:rPr>
              <a:t>Stakeholders: Amy Shadkamyan and Nurit Katz</a:t>
            </a:r>
            <a:endParaRPr sz="1100">
              <a:solidFill>
                <a:srgbClr val="FFFFFF"/>
              </a:solidFill>
              <a:latin typeface="Nunito"/>
              <a:ea typeface="Nunito"/>
              <a:cs typeface="Nunito"/>
              <a:sym typeface="Nunito"/>
            </a:endParaRPr>
          </a:p>
          <a:p>
            <a:pPr indent="0" lvl="0" marL="0" rtl="0" algn="ctr">
              <a:spcBef>
                <a:spcPts val="0"/>
              </a:spcBef>
              <a:spcAft>
                <a:spcPts val="0"/>
              </a:spcAft>
              <a:buNone/>
            </a:pPr>
            <a:r>
              <a:t/>
            </a:r>
            <a:endParaRPr sz="1000">
              <a:solidFill>
                <a:srgbClr val="FFFFFF"/>
              </a:solidFill>
              <a:latin typeface="Nunito"/>
              <a:ea typeface="Nunito"/>
              <a:cs typeface="Nunito"/>
              <a:sym typeface="Nuni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Google Shape;165;p25"/>
          <p:cNvSpPr txBox="1"/>
          <p:nvPr>
            <p:ph idx="1" type="body"/>
          </p:nvPr>
        </p:nvSpPr>
        <p:spPr>
          <a:xfrm>
            <a:off x="1504662" y="1372775"/>
            <a:ext cx="2631300" cy="307500"/>
          </a:xfrm>
          <a:prstGeom prst="rect">
            <a:avLst/>
          </a:prstGeom>
        </p:spPr>
        <p:txBody>
          <a:bodyPr anchorCtr="0" anchor="t" bIns="0" lIns="0" spcFirstLastPara="1" rIns="0" wrap="square" tIns="0">
            <a:noAutofit/>
          </a:bodyPr>
          <a:lstStyle/>
          <a:p>
            <a:pPr indent="0" lvl="0" marL="0" rtl="0" algn="l">
              <a:spcBef>
                <a:spcPts val="750"/>
              </a:spcBef>
              <a:spcAft>
                <a:spcPts val="0"/>
              </a:spcAft>
              <a:buNone/>
            </a:pPr>
            <a:r>
              <a:rPr b="1" lang="en" sz="1400">
                <a:solidFill>
                  <a:srgbClr val="FFFFFF"/>
                </a:solidFill>
              </a:rPr>
              <a:t>Strength: Food Insecurity </a:t>
            </a:r>
            <a:endParaRPr b="1" sz="1400">
              <a:solidFill>
                <a:srgbClr val="FFFFFF"/>
              </a:solidFill>
            </a:endParaRPr>
          </a:p>
        </p:txBody>
      </p:sp>
      <p:sp>
        <p:nvSpPr>
          <p:cNvPr id="166" name="Google Shape;166;p25"/>
          <p:cNvSpPr txBox="1"/>
          <p:nvPr>
            <p:ph type="title"/>
          </p:nvPr>
        </p:nvSpPr>
        <p:spPr>
          <a:xfrm>
            <a:off x="548640" y="730845"/>
            <a:ext cx="7315200" cy="456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Equity</a:t>
            </a:r>
            <a:endParaRPr/>
          </a:p>
        </p:txBody>
      </p:sp>
      <p:sp>
        <p:nvSpPr>
          <p:cNvPr id="167" name="Google Shape;167;p25"/>
          <p:cNvSpPr txBox="1"/>
          <p:nvPr/>
        </p:nvSpPr>
        <p:spPr>
          <a:xfrm>
            <a:off x="5268725" y="1251875"/>
            <a:ext cx="4323000" cy="549300"/>
          </a:xfrm>
          <a:prstGeom prst="rect">
            <a:avLst/>
          </a:prstGeom>
          <a:noFill/>
          <a:ln>
            <a:noFill/>
          </a:ln>
        </p:spPr>
        <p:txBody>
          <a:bodyPr anchorCtr="0" anchor="t" bIns="91425" lIns="91425" spcFirstLastPara="1" rIns="91425" wrap="square" tIns="91425">
            <a:noAutofit/>
          </a:bodyPr>
          <a:lstStyle/>
          <a:p>
            <a:pPr indent="0" lvl="0" marL="0" rtl="0" algn="l">
              <a:spcBef>
                <a:spcPts val="750"/>
              </a:spcBef>
              <a:spcAft>
                <a:spcPts val="0"/>
              </a:spcAft>
              <a:buNone/>
            </a:pPr>
            <a:r>
              <a:rPr b="1" lang="en">
                <a:solidFill>
                  <a:srgbClr val="FFFFFF"/>
                </a:solidFill>
                <a:latin typeface="Helvetica Neue"/>
                <a:ea typeface="Helvetica Neue"/>
                <a:cs typeface="Helvetica Neue"/>
                <a:sym typeface="Helvetica Neue"/>
              </a:rPr>
              <a:t>Challenge: Linguistic Inclusivity</a:t>
            </a:r>
            <a:endParaRPr b="1">
              <a:solidFill>
                <a:srgbClr val="FFFFFF"/>
              </a:solidFill>
              <a:latin typeface="Helvetica Neue"/>
              <a:ea typeface="Helvetica Neue"/>
              <a:cs typeface="Helvetica Neue"/>
              <a:sym typeface="Helvetica Neue"/>
            </a:endParaRPr>
          </a:p>
          <a:p>
            <a:pPr indent="0" lvl="0" marL="0" rtl="0" algn="l">
              <a:spcBef>
                <a:spcPts val="750"/>
              </a:spcBef>
              <a:spcAft>
                <a:spcPts val="0"/>
              </a:spcAft>
              <a:buNone/>
            </a:pPr>
            <a:r>
              <a:t/>
            </a:r>
            <a:endParaRPr b="1">
              <a:solidFill>
                <a:srgbClr val="FFFFFF"/>
              </a:solidFill>
              <a:latin typeface="Helvetica Neue"/>
              <a:ea typeface="Helvetica Neue"/>
              <a:cs typeface="Helvetica Neue"/>
              <a:sym typeface="Helvetica Neue"/>
            </a:endParaRPr>
          </a:p>
        </p:txBody>
      </p:sp>
      <p:pic>
        <p:nvPicPr>
          <p:cNvPr id="168" name="Google Shape;168;p25"/>
          <p:cNvPicPr preferRelativeResize="0"/>
          <p:nvPr/>
        </p:nvPicPr>
        <p:blipFill>
          <a:blip r:embed="rId3">
            <a:alphaModFix/>
          </a:blip>
          <a:stretch>
            <a:fillRect/>
          </a:stretch>
        </p:blipFill>
        <p:spPr>
          <a:xfrm>
            <a:off x="1432000" y="1723875"/>
            <a:ext cx="2321500" cy="2788050"/>
          </a:xfrm>
          <a:prstGeom prst="rect">
            <a:avLst/>
          </a:prstGeom>
          <a:noFill/>
          <a:ln>
            <a:noFill/>
          </a:ln>
        </p:spPr>
      </p:pic>
      <p:pic>
        <p:nvPicPr>
          <p:cNvPr id="169" name="Google Shape;169;p25"/>
          <p:cNvPicPr preferRelativeResize="0"/>
          <p:nvPr/>
        </p:nvPicPr>
        <p:blipFill>
          <a:blip r:embed="rId4">
            <a:alphaModFix/>
          </a:blip>
          <a:stretch>
            <a:fillRect/>
          </a:stretch>
        </p:blipFill>
        <p:spPr>
          <a:xfrm>
            <a:off x="5319574" y="1745475"/>
            <a:ext cx="2810425" cy="27448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Google Shape;174;p26"/>
          <p:cNvSpPr txBox="1"/>
          <p:nvPr>
            <p:ph idx="1" type="body"/>
          </p:nvPr>
        </p:nvSpPr>
        <p:spPr>
          <a:xfrm>
            <a:off x="389425" y="1512900"/>
            <a:ext cx="3906900" cy="466800"/>
          </a:xfrm>
          <a:prstGeom prst="rect">
            <a:avLst/>
          </a:prstGeom>
        </p:spPr>
        <p:txBody>
          <a:bodyPr anchorCtr="0" anchor="t" bIns="0" lIns="457200" spcFirstLastPara="1" rIns="0" wrap="square" tIns="0">
            <a:noAutofit/>
          </a:bodyPr>
          <a:lstStyle/>
          <a:p>
            <a:pPr indent="0" lvl="0" marL="0" rtl="0" algn="l">
              <a:spcBef>
                <a:spcPts val="750"/>
              </a:spcBef>
              <a:spcAft>
                <a:spcPts val="0"/>
              </a:spcAft>
              <a:buNone/>
            </a:pPr>
            <a:r>
              <a:rPr lang="en"/>
              <a:t>  Strength: Transportation Infrastructure</a:t>
            </a:r>
            <a:endParaRPr/>
          </a:p>
        </p:txBody>
      </p:sp>
      <p:sp>
        <p:nvSpPr>
          <p:cNvPr id="175" name="Google Shape;175;p26"/>
          <p:cNvSpPr txBox="1"/>
          <p:nvPr>
            <p:ph type="title"/>
          </p:nvPr>
        </p:nvSpPr>
        <p:spPr>
          <a:xfrm>
            <a:off x="311700" y="372725"/>
            <a:ext cx="8520600" cy="645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Energy, Transportation, and Misc</a:t>
            </a:r>
            <a:endParaRPr/>
          </a:p>
        </p:txBody>
      </p:sp>
      <p:sp>
        <p:nvSpPr>
          <p:cNvPr id="176" name="Google Shape;176;p26"/>
          <p:cNvSpPr txBox="1"/>
          <p:nvPr/>
        </p:nvSpPr>
        <p:spPr>
          <a:xfrm>
            <a:off x="4789075" y="1426450"/>
            <a:ext cx="4080300" cy="4581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750"/>
              </a:spcBef>
              <a:spcAft>
                <a:spcPts val="0"/>
              </a:spcAft>
              <a:buClr>
                <a:srgbClr val="000000"/>
              </a:buClr>
              <a:buSzPts val="1100"/>
              <a:buFont typeface="Arial"/>
              <a:buNone/>
            </a:pPr>
            <a:r>
              <a:rPr lang="en">
                <a:solidFill>
                  <a:schemeClr val="dk1"/>
                </a:solidFill>
                <a:latin typeface="Helvetica Neue"/>
                <a:ea typeface="Helvetica Neue"/>
                <a:cs typeface="Helvetica Neue"/>
                <a:sym typeface="Helvetica Neue"/>
              </a:rPr>
              <a:t> Challenge: Homeless Student Support   </a:t>
            </a:r>
            <a:endParaRPr>
              <a:latin typeface="Helvetica Neue"/>
              <a:ea typeface="Helvetica Neue"/>
              <a:cs typeface="Helvetica Neue"/>
              <a:sym typeface="Helvetica Neue"/>
            </a:endParaRPr>
          </a:p>
        </p:txBody>
      </p:sp>
      <p:pic>
        <p:nvPicPr>
          <p:cNvPr id="177" name="Google Shape;177;p26"/>
          <p:cNvPicPr preferRelativeResize="0"/>
          <p:nvPr/>
        </p:nvPicPr>
        <p:blipFill>
          <a:blip r:embed="rId3">
            <a:alphaModFix/>
          </a:blip>
          <a:stretch>
            <a:fillRect/>
          </a:stretch>
        </p:blipFill>
        <p:spPr>
          <a:xfrm>
            <a:off x="708875" y="1884550"/>
            <a:ext cx="3737925" cy="2135950"/>
          </a:xfrm>
          <a:prstGeom prst="rect">
            <a:avLst/>
          </a:prstGeom>
          <a:noFill/>
          <a:ln>
            <a:noFill/>
          </a:ln>
        </p:spPr>
      </p:pic>
      <p:pic>
        <p:nvPicPr>
          <p:cNvPr id="178" name="Google Shape;178;p26"/>
          <p:cNvPicPr preferRelativeResize="0"/>
          <p:nvPr/>
        </p:nvPicPr>
        <p:blipFill rotWithShape="1">
          <a:blip r:embed="rId4">
            <a:alphaModFix/>
          </a:blip>
          <a:srcRect b="14771" l="5931" r="8356" t="10018"/>
          <a:stretch/>
        </p:blipFill>
        <p:spPr>
          <a:xfrm>
            <a:off x="74325" y="3924625"/>
            <a:ext cx="1461550" cy="691575"/>
          </a:xfrm>
          <a:prstGeom prst="rect">
            <a:avLst/>
          </a:prstGeom>
          <a:noFill/>
          <a:ln>
            <a:noFill/>
          </a:ln>
        </p:spPr>
      </p:pic>
      <p:pic>
        <p:nvPicPr>
          <p:cNvPr id="179" name="Google Shape;179;p26"/>
          <p:cNvPicPr preferRelativeResize="0"/>
          <p:nvPr/>
        </p:nvPicPr>
        <p:blipFill>
          <a:blip r:embed="rId5">
            <a:alphaModFix/>
          </a:blip>
          <a:stretch>
            <a:fillRect/>
          </a:stretch>
        </p:blipFill>
        <p:spPr>
          <a:xfrm>
            <a:off x="1535875" y="3924625"/>
            <a:ext cx="1016856" cy="691575"/>
          </a:xfrm>
          <a:prstGeom prst="rect">
            <a:avLst/>
          </a:prstGeom>
          <a:noFill/>
          <a:ln>
            <a:noFill/>
          </a:ln>
        </p:spPr>
      </p:pic>
      <p:pic>
        <p:nvPicPr>
          <p:cNvPr id="180" name="Google Shape;180;p26"/>
          <p:cNvPicPr preferRelativeResize="0"/>
          <p:nvPr/>
        </p:nvPicPr>
        <p:blipFill rotWithShape="1">
          <a:blip r:embed="rId6">
            <a:alphaModFix/>
          </a:blip>
          <a:srcRect b="5056" l="0" r="0" t="4322"/>
          <a:stretch/>
        </p:blipFill>
        <p:spPr>
          <a:xfrm>
            <a:off x="2552713" y="3924637"/>
            <a:ext cx="1356755" cy="691574"/>
          </a:xfrm>
          <a:prstGeom prst="rect">
            <a:avLst/>
          </a:prstGeom>
          <a:noFill/>
          <a:ln>
            <a:noFill/>
          </a:ln>
        </p:spPr>
      </p:pic>
      <p:pic>
        <p:nvPicPr>
          <p:cNvPr id="181" name="Google Shape;181;p26"/>
          <p:cNvPicPr preferRelativeResize="0"/>
          <p:nvPr/>
        </p:nvPicPr>
        <p:blipFill>
          <a:blip r:embed="rId7">
            <a:alphaModFix/>
          </a:blip>
          <a:stretch>
            <a:fillRect/>
          </a:stretch>
        </p:blipFill>
        <p:spPr>
          <a:xfrm>
            <a:off x="3909475" y="3924625"/>
            <a:ext cx="805294" cy="691575"/>
          </a:xfrm>
          <a:prstGeom prst="rect">
            <a:avLst/>
          </a:prstGeom>
          <a:noFill/>
          <a:ln>
            <a:noFill/>
          </a:ln>
        </p:spPr>
      </p:pic>
      <p:pic>
        <p:nvPicPr>
          <p:cNvPr id="182" name="Google Shape;182;p26"/>
          <p:cNvPicPr preferRelativeResize="0"/>
          <p:nvPr/>
        </p:nvPicPr>
        <p:blipFill>
          <a:blip r:embed="rId8">
            <a:alphaModFix/>
          </a:blip>
          <a:stretch>
            <a:fillRect/>
          </a:stretch>
        </p:blipFill>
        <p:spPr>
          <a:xfrm>
            <a:off x="4962650" y="1884550"/>
            <a:ext cx="3003075" cy="2040075"/>
          </a:xfrm>
          <a:prstGeom prst="rect">
            <a:avLst/>
          </a:prstGeom>
          <a:noFill/>
          <a:ln>
            <a:noFill/>
          </a:ln>
        </p:spPr>
      </p:pic>
      <p:pic>
        <p:nvPicPr>
          <p:cNvPr id="183" name="Google Shape;183;p26"/>
          <p:cNvPicPr preferRelativeResize="0"/>
          <p:nvPr/>
        </p:nvPicPr>
        <p:blipFill>
          <a:blip r:embed="rId9">
            <a:alphaModFix/>
          </a:blip>
          <a:stretch>
            <a:fillRect/>
          </a:stretch>
        </p:blipFill>
        <p:spPr>
          <a:xfrm>
            <a:off x="5730709" y="3813375"/>
            <a:ext cx="3283628" cy="8028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sp>
        <p:nvSpPr>
          <p:cNvPr id="188" name="Google Shape;188;p27"/>
          <p:cNvSpPr txBox="1"/>
          <p:nvPr>
            <p:ph type="title"/>
          </p:nvPr>
        </p:nvSpPr>
        <p:spPr>
          <a:xfrm>
            <a:off x="550920" y="730845"/>
            <a:ext cx="7315200" cy="456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Challenges</a:t>
            </a:r>
            <a:endParaRPr/>
          </a:p>
        </p:txBody>
      </p:sp>
      <p:sp>
        <p:nvSpPr>
          <p:cNvPr id="189" name="Google Shape;189;p27"/>
          <p:cNvSpPr txBox="1"/>
          <p:nvPr>
            <p:ph idx="1" type="body"/>
          </p:nvPr>
        </p:nvSpPr>
        <p:spPr>
          <a:xfrm>
            <a:off x="640075" y="1735725"/>
            <a:ext cx="7831500" cy="2335800"/>
          </a:xfrm>
          <a:prstGeom prst="rect">
            <a:avLst/>
          </a:prstGeom>
        </p:spPr>
        <p:txBody>
          <a:bodyPr anchorCtr="0" anchor="t" bIns="0" lIns="457200" spcFirstLastPara="1" rIns="0" wrap="square" tIns="0">
            <a:noAutofit/>
          </a:bodyPr>
          <a:lstStyle/>
          <a:p>
            <a:pPr indent="-368300" lvl="0" marL="457200" rtl="0" algn="l">
              <a:lnSpc>
                <a:spcPct val="200000"/>
              </a:lnSpc>
              <a:spcBef>
                <a:spcPts val="750"/>
              </a:spcBef>
              <a:spcAft>
                <a:spcPts val="0"/>
              </a:spcAft>
              <a:buSzPts val="2200"/>
              <a:buFont typeface="Helvetica Neue"/>
              <a:buChar char="●"/>
            </a:pPr>
            <a:r>
              <a:rPr lang="en" sz="2200"/>
              <a:t>Breaking down silos to find the contacts we needed</a:t>
            </a:r>
            <a:endParaRPr sz="2200"/>
          </a:p>
          <a:p>
            <a:pPr indent="-368300" lvl="0" marL="457200" rtl="0" algn="l">
              <a:lnSpc>
                <a:spcPct val="200000"/>
              </a:lnSpc>
              <a:spcBef>
                <a:spcPts val="0"/>
              </a:spcBef>
              <a:spcAft>
                <a:spcPts val="0"/>
              </a:spcAft>
              <a:buSzPts val="2200"/>
              <a:buFont typeface="Helvetica Neue"/>
              <a:buChar char="●"/>
            </a:pPr>
            <a:r>
              <a:rPr lang="en" sz="2200"/>
              <a:t>Working among </a:t>
            </a:r>
            <a:r>
              <a:rPr lang="en" sz="2200"/>
              <a:t>unfamiliar</a:t>
            </a:r>
            <a:r>
              <a:rPr lang="en" sz="2200"/>
              <a:t> technical fields</a:t>
            </a:r>
            <a:endParaRPr sz="2200"/>
          </a:p>
          <a:p>
            <a:pPr indent="-368300" lvl="0" marL="457200" rtl="0" algn="l">
              <a:lnSpc>
                <a:spcPct val="200000"/>
              </a:lnSpc>
              <a:spcBef>
                <a:spcPts val="0"/>
              </a:spcBef>
              <a:spcAft>
                <a:spcPts val="0"/>
              </a:spcAft>
              <a:buSzPts val="2200"/>
              <a:buFont typeface="Helvetica Neue"/>
              <a:buChar char="●"/>
            </a:pPr>
            <a:r>
              <a:rPr lang="en" sz="2200"/>
              <a:t>Adopting goals </a:t>
            </a:r>
            <a:r>
              <a:rPr lang="en" sz="2200"/>
              <a:t>that</a:t>
            </a:r>
            <a:r>
              <a:rPr lang="en" sz="2200"/>
              <a:t> didn’t fit our </a:t>
            </a:r>
            <a:r>
              <a:rPr lang="en" sz="2200"/>
              <a:t>initial</a:t>
            </a:r>
            <a:r>
              <a:rPr lang="en" sz="2200"/>
              <a:t> plans</a:t>
            </a:r>
            <a:endParaRPr sz="22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28"/>
          <p:cNvSpPr txBox="1"/>
          <p:nvPr>
            <p:ph type="title"/>
          </p:nvPr>
        </p:nvSpPr>
        <p:spPr>
          <a:xfrm>
            <a:off x="548640" y="730845"/>
            <a:ext cx="7315200" cy="456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Plans for Spring Quarter</a:t>
            </a:r>
            <a:endParaRPr/>
          </a:p>
        </p:txBody>
      </p:sp>
      <p:sp>
        <p:nvSpPr>
          <p:cNvPr id="195" name="Google Shape;195;p28"/>
          <p:cNvSpPr txBox="1"/>
          <p:nvPr>
            <p:ph idx="1" type="body"/>
          </p:nvPr>
        </p:nvSpPr>
        <p:spPr>
          <a:xfrm>
            <a:off x="1310650" y="1698987"/>
            <a:ext cx="6811200" cy="2704500"/>
          </a:xfrm>
          <a:prstGeom prst="rect">
            <a:avLst/>
          </a:prstGeom>
        </p:spPr>
        <p:txBody>
          <a:bodyPr anchorCtr="0" anchor="t" bIns="0" lIns="0" spcFirstLastPara="1" rIns="0" wrap="square" tIns="0">
            <a:noAutofit/>
          </a:bodyPr>
          <a:lstStyle/>
          <a:p>
            <a:pPr indent="-355600" lvl="0" marL="457200" rtl="0" algn="l">
              <a:spcBef>
                <a:spcPts val="750"/>
              </a:spcBef>
              <a:spcAft>
                <a:spcPts val="0"/>
              </a:spcAft>
              <a:buClr>
                <a:schemeClr val="lt1"/>
              </a:buClr>
              <a:buSzPts val="2000"/>
              <a:buFont typeface="Helvetica Neue"/>
              <a:buChar char="●"/>
            </a:pPr>
            <a:r>
              <a:rPr lang="en" sz="2000">
                <a:solidFill>
                  <a:schemeClr val="lt1"/>
                </a:solidFill>
              </a:rPr>
              <a:t>Deliver </a:t>
            </a:r>
            <a:r>
              <a:rPr lang="en" sz="2000">
                <a:solidFill>
                  <a:schemeClr val="lt1"/>
                </a:solidFill>
              </a:rPr>
              <a:t>recommendations</a:t>
            </a:r>
            <a:r>
              <a:rPr lang="en" sz="2000">
                <a:solidFill>
                  <a:schemeClr val="lt1"/>
                </a:solidFill>
              </a:rPr>
              <a:t> to resilience task force </a:t>
            </a:r>
            <a:endParaRPr sz="2000">
              <a:solidFill>
                <a:schemeClr val="lt1"/>
              </a:solidFill>
            </a:endParaRPr>
          </a:p>
          <a:p>
            <a:pPr indent="-355600" lvl="0" marL="457200" rtl="0" algn="l">
              <a:spcBef>
                <a:spcPts val="0"/>
              </a:spcBef>
              <a:spcAft>
                <a:spcPts val="0"/>
              </a:spcAft>
              <a:buClr>
                <a:schemeClr val="lt1"/>
              </a:buClr>
              <a:buSzPts val="2000"/>
              <a:buFont typeface="Helvetica Neue"/>
              <a:buChar char="●"/>
            </a:pPr>
            <a:r>
              <a:rPr lang="en" sz="2000">
                <a:solidFill>
                  <a:schemeClr val="lt1"/>
                </a:solidFill>
              </a:rPr>
              <a:t>Create signage for previous SAR teams’ rainwater cistern</a:t>
            </a:r>
            <a:endParaRPr sz="2000">
              <a:solidFill>
                <a:schemeClr val="lt1"/>
              </a:solidFill>
            </a:endParaRPr>
          </a:p>
          <a:p>
            <a:pPr indent="-355600" lvl="0" marL="457200" rtl="0" algn="l">
              <a:spcBef>
                <a:spcPts val="0"/>
              </a:spcBef>
              <a:spcAft>
                <a:spcPts val="0"/>
              </a:spcAft>
              <a:buClr>
                <a:schemeClr val="lt1"/>
              </a:buClr>
              <a:buSzPts val="2000"/>
              <a:buFont typeface="Helvetica Neue"/>
              <a:buChar char="●"/>
            </a:pPr>
            <a:r>
              <a:rPr lang="en" sz="2000">
                <a:solidFill>
                  <a:schemeClr val="lt1"/>
                </a:solidFill>
              </a:rPr>
              <a:t>Outreach event to educate UCLA community on resilience </a:t>
            </a:r>
            <a:endParaRPr sz="2000">
              <a:solidFill>
                <a:schemeClr val="lt1"/>
              </a:solidFill>
            </a:endParaRPr>
          </a:p>
          <a:p>
            <a:pPr indent="-355600" lvl="0" marL="457200" rtl="0" algn="l">
              <a:spcBef>
                <a:spcPts val="0"/>
              </a:spcBef>
              <a:spcAft>
                <a:spcPts val="0"/>
              </a:spcAft>
              <a:buClr>
                <a:schemeClr val="lt1"/>
              </a:buClr>
              <a:buSzPts val="2000"/>
              <a:buFont typeface="Helvetica Neue"/>
              <a:buChar char="●"/>
            </a:pPr>
            <a:r>
              <a:rPr lang="en" sz="2000">
                <a:solidFill>
                  <a:schemeClr val="dk1"/>
                </a:solidFill>
              </a:rPr>
              <a:t>Earth Day Fair </a:t>
            </a:r>
            <a:endParaRPr sz="20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sp>
        <p:nvSpPr>
          <p:cNvPr id="200" name="Google Shape;200;p29"/>
          <p:cNvSpPr txBox="1"/>
          <p:nvPr>
            <p:ph type="title"/>
          </p:nvPr>
        </p:nvSpPr>
        <p:spPr>
          <a:xfrm>
            <a:off x="311700" y="372725"/>
            <a:ext cx="8520600" cy="645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Questions</a:t>
            </a:r>
            <a:endParaRPr/>
          </a:p>
        </p:txBody>
      </p:sp>
      <p:sp>
        <p:nvSpPr>
          <p:cNvPr id="201" name="Google Shape;201;p29"/>
          <p:cNvSpPr txBox="1"/>
          <p:nvPr>
            <p:ph idx="1" type="body"/>
          </p:nvPr>
        </p:nvSpPr>
        <p:spPr>
          <a:xfrm>
            <a:off x="311800" y="1253450"/>
            <a:ext cx="8520600" cy="3315300"/>
          </a:xfrm>
          <a:prstGeom prst="rect">
            <a:avLst/>
          </a:prstGeom>
        </p:spPr>
        <p:txBody>
          <a:bodyPr anchorCtr="0" anchor="t" bIns="0" lIns="457200" spcFirstLastPara="1" rIns="0" wrap="square" tIns="0">
            <a:noAutofit/>
          </a:bodyPr>
          <a:lstStyle/>
          <a:p>
            <a:pPr indent="0" lvl="0" marL="0" rtl="0" algn="l">
              <a:spcBef>
                <a:spcPts val="750"/>
              </a:spcBef>
              <a:spcAft>
                <a:spcPts val="0"/>
              </a:spcAft>
              <a:buNone/>
            </a:pPr>
            <a:r>
              <a:t/>
            </a:r>
            <a:endParaRPr/>
          </a:p>
          <a:p>
            <a:pPr indent="0" lvl="0" marL="0" rtl="0" algn="l">
              <a:spcBef>
                <a:spcPts val="750"/>
              </a:spcBef>
              <a:spcAft>
                <a:spcPts val="0"/>
              </a:spcAft>
              <a:buNone/>
            </a:pPr>
            <a:r>
              <a:t/>
            </a:r>
            <a:endParaRPr/>
          </a:p>
          <a:p>
            <a:pPr indent="0" lvl="0" marL="0" rtl="0" algn="l">
              <a:spcBef>
                <a:spcPts val="750"/>
              </a:spcBef>
              <a:spcAft>
                <a:spcPts val="0"/>
              </a:spcAft>
              <a:buNone/>
            </a:pPr>
            <a:r>
              <a:t/>
            </a:r>
            <a:endParaRPr/>
          </a:p>
        </p:txBody>
      </p:sp>
      <p:pic>
        <p:nvPicPr>
          <p:cNvPr id="202" name="Google Shape;202;p29"/>
          <p:cNvPicPr preferRelativeResize="0"/>
          <p:nvPr/>
        </p:nvPicPr>
        <p:blipFill>
          <a:blip r:embed="rId3">
            <a:alphaModFix/>
          </a:blip>
          <a:stretch>
            <a:fillRect/>
          </a:stretch>
        </p:blipFill>
        <p:spPr>
          <a:xfrm>
            <a:off x="2911425" y="92750"/>
            <a:ext cx="6138226" cy="4476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17"/>
          <p:cNvSpPr txBox="1"/>
          <p:nvPr>
            <p:ph type="title"/>
          </p:nvPr>
        </p:nvSpPr>
        <p:spPr>
          <a:xfrm>
            <a:off x="487670" y="579970"/>
            <a:ext cx="7315200" cy="456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Project Overview</a:t>
            </a:r>
            <a:endParaRPr/>
          </a:p>
        </p:txBody>
      </p:sp>
      <p:sp>
        <p:nvSpPr>
          <p:cNvPr id="109" name="Google Shape;109;p17"/>
          <p:cNvSpPr txBox="1"/>
          <p:nvPr>
            <p:ph idx="1" type="body"/>
          </p:nvPr>
        </p:nvSpPr>
        <p:spPr>
          <a:xfrm>
            <a:off x="-151700" y="1656050"/>
            <a:ext cx="8331000" cy="2539500"/>
          </a:xfrm>
          <a:prstGeom prst="rect">
            <a:avLst/>
          </a:prstGeom>
        </p:spPr>
        <p:txBody>
          <a:bodyPr anchorCtr="0" anchor="t" bIns="0" lIns="457200" spcFirstLastPara="1" rIns="0" wrap="square" tIns="0">
            <a:noAutofit/>
          </a:bodyPr>
          <a:lstStyle/>
          <a:p>
            <a:pPr indent="0" lvl="0" marL="457200" rtl="0" algn="l">
              <a:lnSpc>
                <a:spcPct val="115000"/>
              </a:lnSpc>
              <a:spcBef>
                <a:spcPts val="750"/>
              </a:spcBef>
              <a:spcAft>
                <a:spcPts val="0"/>
              </a:spcAft>
              <a:buNone/>
            </a:pPr>
            <a:r>
              <a:rPr lang="en" sz="1800"/>
              <a:t>“</a:t>
            </a:r>
            <a:r>
              <a:rPr lang="en" sz="1800">
                <a:solidFill>
                  <a:srgbClr val="FFFFFF"/>
                </a:solidFill>
              </a:rPr>
              <a:t>T</a:t>
            </a:r>
            <a:r>
              <a:rPr lang="en" sz="1800">
                <a:solidFill>
                  <a:srgbClr val="FFFFFF"/>
                </a:solidFill>
              </a:rPr>
              <a:t>he capacity of individuals, organizations and communities to survive and thrive in the face of stressors and shocks” - Resilience LA</a:t>
            </a:r>
            <a:endParaRPr sz="1800"/>
          </a:p>
          <a:p>
            <a:pPr indent="-355600" lvl="0" marL="457200" rtl="0" algn="l">
              <a:lnSpc>
                <a:spcPct val="115000"/>
              </a:lnSpc>
              <a:spcBef>
                <a:spcPts val="750"/>
              </a:spcBef>
              <a:spcAft>
                <a:spcPts val="0"/>
              </a:spcAft>
              <a:buSzPts val="2000"/>
              <a:buChar char="•"/>
            </a:pPr>
            <a:r>
              <a:rPr i="1" lang="en" sz="2000"/>
              <a:t>Resilient Los Angeles</a:t>
            </a:r>
            <a:endParaRPr i="1" sz="2000"/>
          </a:p>
          <a:p>
            <a:pPr indent="-355600" lvl="0" marL="457200" rtl="0" algn="l">
              <a:lnSpc>
                <a:spcPct val="115000"/>
              </a:lnSpc>
              <a:spcBef>
                <a:spcPts val="0"/>
              </a:spcBef>
              <a:spcAft>
                <a:spcPts val="0"/>
              </a:spcAft>
              <a:buSzPts val="2000"/>
              <a:buChar char="•"/>
            </a:pPr>
            <a:r>
              <a:rPr lang="en" sz="2000"/>
              <a:t>Working to become the first </a:t>
            </a:r>
            <a:r>
              <a:rPr lang="en" sz="2000"/>
              <a:t>university</a:t>
            </a:r>
            <a:r>
              <a:rPr lang="en" sz="2000"/>
              <a:t> to develop a plan</a:t>
            </a:r>
            <a:endParaRPr sz="2000"/>
          </a:p>
          <a:p>
            <a:pPr indent="-355600" lvl="0" marL="457200" rtl="0" algn="l">
              <a:lnSpc>
                <a:spcPct val="115000"/>
              </a:lnSpc>
              <a:spcBef>
                <a:spcPts val="0"/>
              </a:spcBef>
              <a:spcAft>
                <a:spcPts val="0"/>
              </a:spcAft>
              <a:buSzPts val="2000"/>
              <a:buChar char="•"/>
            </a:pPr>
            <a:r>
              <a:rPr lang="en" sz="2000"/>
              <a:t>Delivering</a:t>
            </a:r>
            <a:r>
              <a:rPr lang="en" sz="2000"/>
              <a:t> </a:t>
            </a:r>
            <a:r>
              <a:rPr lang="en" sz="2000"/>
              <a:t>recommendations</a:t>
            </a:r>
            <a:r>
              <a:rPr lang="en" sz="2000"/>
              <a:t> to authors of UCLA’s future plan</a:t>
            </a:r>
            <a:endParaRPr sz="2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536515" y="607670"/>
            <a:ext cx="7315200" cy="456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Progress</a:t>
            </a:r>
            <a:endParaRPr/>
          </a:p>
          <a:p>
            <a:pPr indent="0" lvl="0" marL="0" rtl="0" algn="l">
              <a:spcBef>
                <a:spcPts val="0"/>
              </a:spcBef>
              <a:spcAft>
                <a:spcPts val="0"/>
              </a:spcAft>
              <a:buNone/>
            </a:pPr>
            <a:r>
              <a:t/>
            </a:r>
            <a:endParaRPr/>
          </a:p>
        </p:txBody>
      </p:sp>
      <p:sp>
        <p:nvSpPr>
          <p:cNvPr id="115" name="Google Shape;115;p18"/>
          <p:cNvSpPr txBox="1"/>
          <p:nvPr>
            <p:ph idx="1" type="body"/>
          </p:nvPr>
        </p:nvSpPr>
        <p:spPr>
          <a:xfrm>
            <a:off x="1535450" y="1597700"/>
            <a:ext cx="5609700" cy="3046800"/>
          </a:xfrm>
          <a:prstGeom prst="rect">
            <a:avLst/>
          </a:prstGeom>
        </p:spPr>
        <p:txBody>
          <a:bodyPr anchorCtr="0" anchor="t" bIns="0" lIns="0" spcFirstLastPara="1" rIns="0" wrap="square" tIns="0">
            <a:noAutofit/>
          </a:bodyPr>
          <a:lstStyle/>
          <a:p>
            <a:pPr indent="-330200" lvl="0" marL="457200" rtl="0" algn="l">
              <a:lnSpc>
                <a:spcPct val="150000"/>
              </a:lnSpc>
              <a:spcBef>
                <a:spcPts val="750"/>
              </a:spcBef>
              <a:spcAft>
                <a:spcPts val="0"/>
              </a:spcAft>
              <a:buClr>
                <a:srgbClr val="FFFFFF"/>
              </a:buClr>
              <a:buSzPts val="1600"/>
              <a:buChar char="●"/>
            </a:pPr>
            <a:r>
              <a:rPr lang="en" sz="1600">
                <a:solidFill>
                  <a:srgbClr val="FFFFFF"/>
                </a:solidFill>
              </a:rPr>
              <a:t>Matched applicable items from </a:t>
            </a:r>
            <a:r>
              <a:rPr i="1" lang="en" sz="1600">
                <a:solidFill>
                  <a:srgbClr val="FFFFFF"/>
                </a:solidFill>
              </a:rPr>
              <a:t>Resilient Los Angeles </a:t>
            </a:r>
            <a:r>
              <a:rPr lang="en" sz="1600">
                <a:solidFill>
                  <a:srgbClr val="FFFFFF"/>
                </a:solidFill>
              </a:rPr>
              <a:t>with a program and point of contact at UCLA</a:t>
            </a:r>
            <a:endParaRPr sz="1600">
              <a:solidFill>
                <a:srgbClr val="FFFFFF"/>
              </a:solidFill>
            </a:endParaRPr>
          </a:p>
          <a:p>
            <a:pPr indent="-330200" lvl="0" marL="457200" rtl="0" algn="l">
              <a:lnSpc>
                <a:spcPct val="150000"/>
              </a:lnSpc>
              <a:spcBef>
                <a:spcPts val="0"/>
              </a:spcBef>
              <a:spcAft>
                <a:spcPts val="0"/>
              </a:spcAft>
              <a:buClr>
                <a:srgbClr val="FFFFFF"/>
              </a:buClr>
              <a:buSzPts val="1600"/>
              <a:buChar char="●"/>
            </a:pPr>
            <a:r>
              <a:rPr lang="en" sz="1600">
                <a:solidFill>
                  <a:srgbClr val="FFFFFF"/>
                </a:solidFill>
              </a:rPr>
              <a:t>Established new strategies unique to the UCLA campus</a:t>
            </a:r>
            <a:endParaRPr sz="1600">
              <a:solidFill>
                <a:srgbClr val="FFFFFF"/>
              </a:solidFill>
            </a:endParaRPr>
          </a:p>
          <a:p>
            <a:pPr indent="-330200" lvl="0" marL="457200" rtl="0" algn="l">
              <a:lnSpc>
                <a:spcPct val="150000"/>
              </a:lnSpc>
              <a:spcBef>
                <a:spcPts val="0"/>
              </a:spcBef>
              <a:spcAft>
                <a:spcPts val="0"/>
              </a:spcAft>
              <a:buClr>
                <a:srgbClr val="FFFFFF"/>
              </a:buClr>
              <a:buSzPts val="1600"/>
              <a:buChar char="●"/>
            </a:pPr>
            <a:r>
              <a:rPr lang="en" sz="1600">
                <a:solidFill>
                  <a:srgbClr val="FFFFFF"/>
                </a:solidFill>
              </a:rPr>
              <a:t>Researched the strengths/challenges of the current state</a:t>
            </a:r>
            <a:endParaRPr sz="1600">
              <a:solidFill>
                <a:srgbClr val="FFFFFF"/>
              </a:solidFill>
            </a:endParaRPr>
          </a:p>
          <a:p>
            <a:pPr indent="-330200" lvl="0" marL="457200" rtl="0" algn="l">
              <a:lnSpc>
                <a:spcPct val="150000"/>
              </a:lnSpc>
              <a:spcBef>
                <a:spcPts val="0"/>
              </a:spcBef>
              <a:spcAft>
                <a:spcPts val="0"/>
              </a:spcAft>
              <a:buClr>
                <a:srgbClr val="FFFFFF"/>
              </a:buClr>
              <a:buSzPts val="1600"/>
              <a:buChar char="●"/>
            </a:pPr>
            <a:r>
              <a:rPr lang="en" sz="1600">
                <a:solidFill>
                  <a:srgbClr val="FFFFFF"/>
                </a:solidFill>
              </a:rPr>
              <a:t>Developing </a:t>
            </a:r>
            <a:r>
              <a:rPr lang="en" sz="1600">
                <a:solidFill>
                  <a:srgbClr val="FFFFFF"/>
                </a:solidFill>
              </a:rPr>
              <a:t>recommendations for UCLA’s task force </a:t>
            </a:r>
            <a:r>
              <a:rPr lang="en" sz="1600">
                <a:solidFill>
                  <a:srgbClr val="FFFFFF"/>
                </a:solidFill>
              </a:rPr>
              <a:t> </a:t>
            </a:r>
            <a:endParaRPr sz="1600">
              <a:solidFill>
                <a:srgbClr val="FFFFFF"/>
              </a:solidFill>
            </a:endParaRPr>
          </a:p>
          <a:p>
            <a:pPr indent="0" lvl="0" marL="0" rtl="0" algn="l">
              <a:lnSpc>
                <a:spcPct val="150000"/>
              </a:lnSpc>
              <a:spcBef>
                <a:spcPts val="750"/>
              </a:spcBef>
              <a:spcAft>
                <a:spcPts val="0"/>
              </a:spcAft>
              <a:buNone/>
            </a:pPr>
            <a:r>
              <a:t/>
            </a:r>
            <a:endParaRPr sz="14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pic>
        <p:nvPicPr>
          <p:cNvPr id="120" name="Google Shape;120;p19"/>
          <p:cNvPicPr preferRelativeResize="0"/>
          <p:nvPr/>
        </p:nvPicPr>
        <p:blipFill>
          <a:blip r:embed="rId3">
            <a:alphaModFix/>
          </a:blip>
          <a:stretch>
            <a:fillRect/>
          </a:stretch>
        </p:blipFill>
        <p:spPr>
          <a:xfrm>
            <a:off x="1752800" y="64900"/>
            <a:ext cx="5638400" cy="44368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pic>
        <p:nvPicPr>
          <p:cNvPr id="125" name="Google Shape;125;p20"/>
          <p:cNvPicPr preferRelativeResize="0"/>
          <p:nvPr/>
        </p:nvPicPr>
        <p:blipFill>
          <a:blip r:embed="rId3">
            <a:alphaModFix/>
          </a:blip>
          <a:stretch>
            <a:fillRect/>
          </a:stretch>
        </p:blipFill>
        <p:spPr>
          <a:xfrm>
            <a:off x="90775" y="152575"/>
            <a:ext cx="9018751" cy="4323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21"/>
          <p:cNvSpPr txBox="1"/>
          <p:nvPr>
            <p:ph type="title"/>
          </p:nvPr>
        </p:nvSpPr>
        <p:spPr>
          <a:xfrm>
            <a:off x="585040" y="519295"/>
            <a:ext cx="7315200" cy="456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Safety</a:t>
            </a:r>
            <a:endParaRPr/>
          </a:p>
        </p:txBody>
      </p:sp>
      <p:pic>
        <p:nvPicPr>
          <p:cNvPr id="131" name="Google Shape;131;p21"/>
          <p:cNvPicPr preferRelativeResize="0"/>
          <p:nvPr/>
        </p:nvPicPr>
        <p:blipFill>
          <a:blip r:embed="rId3">
            <a:alphaModFix/>
          </a:blip>
          <a:stretch>
            <a:fillRect/>
          </a:stretch>
        </p:blipFill>
        <p:spPr>
          <a:xfrm>
            <a:off x="5115650" y="1898675"/>
            <a:ext cx="3870472" cy="2604500"/>
          </a:xfrm>
          <a:prstGeom prst="rect">
            <a:avLst/>
          </a:prstGeom>
          <a:noFill/>
          <a:ln>
            <a:noFill/>
          </a:ln>
        </p:spPr>
      </p:pic>
      <p:pic>
        <p:nvPicPr>
          <p:cNvPr id="132" name="Google Shape;132;p21"/>
          <p:cNvPicPr preferRelativeResize="0"/>
          <p:nvPr/>
        </p:nvPicPr>
        <p:blipFill>
          <a:blip r:embed="rId4">
            <a:alphaModFix/>
          </a:blip>
          <a:stretch>
            <a:fillRect/>
          </a:stretch>
        </p:blipFill>
        <p:spPr>
          <a:xfrm>
            <a:off x="984725" y="1898675"/>
            <a:ext cx="3587275" cy="2604501"/>
          </a:xfrm>
          <a:prstGeom prst="rect">
            <a:avLst/>
          </a:prstGeom>
          <a:noFill/>
          <a:ln>
            <a:noFill/>
          </a:ln>
        </p:spPr>
      </p:pic>
      <p:sp>
        <p:nvSpPr>
          <p:cNvPr id="133" name="Google Shape;133;p21"/>
          <p:cNvSpPr txBox="1"/>
          <p:nvPr/>
        </p:nvSpPr>
        <p:spPr>
          <a:xfrm>
            <a:off x="1419325" y="1358650"/>
            <a:ext cx="3493800" cy="37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Helvetica Neue"/>
              <a:ea typeface="Helvetica Neue"/>
              <a:cs typeface="Helvetica Neue"/>
              <a:sym typeface="Helvetica Neue"/>
            </a:endParaRPr>
          </a:p>
        </p:txBody>
      </p:sp>
      <p:sp>
        <p:nvSpPr>
          <p:cNvPr id="134" name="Google Shape;134;p21"/>
          <p:cNvSpPr txBox="1"/>
          <p:nvPr/>
        </p:nvSpPr>
        <p:spPr>
          <a:xfrm>
            <a:off x="984725" y="1383925"/>
            <a:ext cx="3587400" cy="45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2200">
                <a:solidFill>
                  <a:schemeClr val="lt1"/>
                </a:solidFill>
                <a:latin typeface="Helvetica Neue"/>
                <a:ea typeface="Helvetica Neue"/>
                <a:cs typeface="Helvetica Neue"/>
                <a:sym typeface="Helvetica Neue"/>
              </a:rPr>
              <a:t>Strength: Cyber Security</a:t>
            </a:r>
            <a:endParaRPr b="1" i="1" sz="2200">
              <a:solidFill>
                <a:schemeClr val="lt1"/>
              </a:solidFill>
              <a:latin typeface="Helvetica Neue"/>
              <a:ea typeface="Helvetica Neue"/>
              <a:cs typeface="Helvetica Neue"/>
              <a:sym typeface="Helvetica Neue"/>
            </a:endParaRPr>
          </a:p>
        </p:txBody>
      </p:sp>
      <p:sp>
        <p:nvSpPr>
          <p:cNvPr id="135" name="Google Shape;135;p21"/>
          <p:cNvSpPr txBox="1"/>
          <p:nvPr/>
        </p:nvSpPr>
        <p:spPr>
          <a:xfrm>
            <a:off x="5115588" y="1014438"/>
            <a:ext cx="3870600" cy="84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2200">
                <a:solidFill>
                  <a:schemeClr val="lt1"/>
                </a:solidFill>
                <a:latin typeface="Helvetica Neue"/>
                <a:ea typeface="Helvetica Neue"/>
                <a:cs typeface="Helvetica Neue"/>
                <a:sym typeface="Helvetica Neue"/>
              </a:rPr>
              <a:t>Challenge: Wildfire Preparedness</a:t>
            </a:r>
            <a:endParaRPr b="1" i="1" sz="2200">
              <a:solidFill>
                <a:schemeClr val="lt1"/>
              </a:solidFill>
              <a:latin typeface="Helvetica Neue"/>
              <a:ea typeface="Helvetica Neue"/>
              <a:cs typeface="Helvetica Neue"/>
              <a:sym typeface="Helvetica Neu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2"/>
          <p:cNvSpPr txBox="1"/>
          <p:nvPr>
            <p:ph type="title"/>
          </p:nvPr>
        </p:nvSpPr>
        <p:spPr>
          <a:xfrm>
            <a:off x="548640" y="730845"/>
            <a:ext cx="7315200" cy="456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Health</a:t>
            </a:r>
            <a:endParaRPr/>
          </a:p>
        </p:txBody>
      </p:sp>
      <p:sp>
        <p:nvSpPr>
          <p:cNvPr id="141" name="Google Shape;141;p22"/>
          <p:cNvSpPr txBox="1"/>
          <p:nvPr/>
        </p:nvSpPr>
        <p:spPr>
          <a:xfrm>
            <a:off x="612763" y="1582125"/>
            <a:ext cx="3475800" cy="52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Helvetica Neue"/>
                <a:ea typeface="Helvetica Neue"/>
                <a:cs typeface="Helvetica Neue"/>
                <a:sym typeface="Helvetica Neue"/>
              </a:rPr>
              <a:t>Strength: Public Health and Healthcare Critical Infrastructure</a:t>
            </a:r>
            <a:endParaRPr>
              <a:solidFill>
                <a:srgbClr val="FFFFFF"/>
              </a:solidFill>
              <a:latin typeface="Helvetica Neue"/>
              <a:ea typeface="Helvetica Neue"/>
              <a:cs typeface="Helvetica Neue"/>
              <a:sym typeface="Helvetica Neue"/>
            </a:endParaRPr>
          </a:p>
        </p:txBody>
      </p:sp>
      <p:sp>
        <p:nvSpPr>
          <p:cNvPr id="142" name="Google Shape;142;p22"/>
          <p:cNvSpPr txBox="1"/>
          <p:nvPr/>
        </p:nvSpPr>
        <p:spPr>
          <a:xfrm>
            <a:off x="5173625" y="1582125"/>
            <a:ext cx="3335100" cy="45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Helvetica Neue"/>
                <a:ea typeface="Helvetica Neue"/>
                <a:cs typeface="Helvetica Neue"/>
                <a:sym typeface="Helvetica Neue"/>
              </a:rPr>
              <a:t>Challenge: Long-Term Mental Health Resources</a:t>
            </a:r>
            <a:endParaRPr>
              <a:solidFill>
                <a:srgbClr val="FFFFFF"/>
              </a:solidFill>
              <a:latin typeface="Helvetica Neue"/>
              <a:ea typeface="Helvetica Neue"/>
              <a:cs typeface="Helvetica Neue"/>
              <a:sym typeface="Helvetica Neue"/>
            </a:endParaRPr>
          </a:p>
        </p:txBody>
      </p:sp>
      <p:pic>
        <p:nvPicPr>
          <p:cNvPr id="143" name="Google Shape;143;p22"/>
          <p:cNvPicPr preferRelativeResize="0"/>
          <p:nvPr/>
        </p:nvPicPr>
        <p:blipFill rotWithShape="1">
          <a:blip r:embed="rId3">
            <a:alphaModFix/>
          </a:blip>
          <a:srcRect b="0" l="23436" r="0" t="0"/>
          <a:stretch/>
        </p:blipFill>
        <p:spPr>
          <a:xfrm>
            <a:off x="507262" y="2211700"/>
            <a:ext cx="3686825" cy="2257220"/>
          </a:xfrm>
          <a:prstGeom prst="rect">
            <a:avLst/>
          </a:prstGeom>
          <a:noFill/>
          <a:ln>
            <a:noFill/>
          </a:ln>
        </p:spPr>
      </p:pic>
      <p:pic>
        <p:nvPicPr>
          <p:cNvPr id="144" name="Google Shape;144;p22"/>
          <p:cNvPicPr preferRelativeResize="0"/>
          <p:nvPr/>
        </p:nvPicPr>
        <p:blipFill>
          <a:blip r:embed="rId4">
            <a:alphaModFix/>
          </a:blip>
          <a:stretch>
            <a:fillRect/>
          </a:stretch>
        </p:blipFill>
        <p:spPr>
          <a:xfrm>
            <a:off x="5103277" y="2194386"/>
            <a:ext cx="3475800" cy="22918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3"/>
          <p:cNvSpPr txBox="1"/>
          <p:nvPr>
            <p:ph type="title"/>
          </p:nvPr>
        </p:nvSpPr>
        <p:spPr>
          <a:xfrm>
            <a:off x="548640" y="730845"/>
            <a:ext cx="7315200" cy="456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Water</a:t>
            </a:r>
            <a:endParaRPr/>
          </a:p>
        </p:txBody>
      </p:sp>
      <p:sp>
        <p:nvSpPr>
          <p:cNvPr id="150" name="Google Shape;150;p23"/>
          <p:cNvSpPr txBox="1"/>
          <p:nvPr/>
        </p:nvSpPr>
        <p:spPr>
          <a:xfrm>
            <a:off x="4572063" y="1512575"/>
            <a:ext cx="4198200" cy="5673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750"/>
              </a:spcBef>
              <a:spcAft>
                <a:spcPts val="0"/>
              </a:spcAft>
              <a:buNone/>
            </a:pPr>
            <a:r>
              <a:rPr b="1" lang="en">
                <a:solidFill>
                  <a:schemeClr val="dk1"/>
                </a:solidFill>
                <a:latin typeface="Helvetica Neue"/>
                <a:ea typeface="Helvetica Neue"/>
                <a:cs typeface="Helvetica Neue"/>
                <a:sym typeface="Helvetica Neue"/>
              </a:rPr>
              <a:t>Challenge: Flood Risk Management</a:t>
            </a:r>
            <a:endParaRPr b="1">
              <a:solidFill>
                <a:schemeClr val="dk1"/>
              </a:solidFill>
              <a:latin typeface="Helvetica Neue"/>
              <a:ea typeface="Helvetica Neue"/>
              <a:cs typeface="Helvetica Neue"/>
              <a:sym typeface="Helvetica Neue"/>
            </a:endParaRPr>
          </a:p>
        </p:txBody>
      </p:sp>
      <p:pic>
        <p:nvPicPr>
          <p:cNvPr id="151" name="Google Shape;151;p23"/>
          <p:cNvPicPr preferRelativeResize="0"/>
          <p:nvPr/>
        </p:nvPicPr>
        <p:blipFill>
          <a:blip r:embed="rId3">
            <a:alphaModFix/>
          </a:blip>
          <a:stretch>
            <a:fillRect/>
          </a:stretch>
        </p:blipFill>
        <p:spPr>
          <a:xfrm>
            <a:off x="4572092" y="2139269"/>
            <a:ext cx="4198133" cy="2204632"/>
          </a:xfrm>
          <a:prstGeom prst="rect">
            <a:avLst/>
          </a:prstGeom>
          <a:noFill/>
          <a:ln>
            <a:noFill/>
          </a:ln>
        </p:spPr>
      </p:pic>
      <p:sp>
        <p:nvSpPr>
          <p:cNvPr id="152" name="Google Shape;152;p23"/>
          <p:cNvSpPr txBox="1"/>
          <p:nvPr/>
        </p:nvSpPr>
        <p:spPr>
          <a:xfrm>
            <a:off x="152200" y="1512575"/>
            <a:ext cx="4419900" cy="5673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750"/>
              </a:spcBef>
              <a:spcAft>
                <a:spcPts val="0"/>
              </a:spcAft>
              <a:buNone/>
            </a:pPr>
            <a:r>
              <a:rPr b="1" lang="en">
                <a:solidFill>
                  <a:schemeClr val="dk1"/>
                </a:solidFill>
                <a:latin typeface="Helvetica Neue"/>
                <a:ea typeface="Helvetica Neue"/>
                <a:cs typeface="Helvetica Neue"/>
                <a:sym typeface="Helvetica Neue"/>
              </a:rPr>
              <a:t>Strength</a:t>
            </a:r>
            <a:r>
              <a:rPr b="1" lang="en">
                <a:solidFill>
                  <a:schemeClr val="dk1"/>
                </a:solidFill>
                <a:latin typeface="Helvetica Neue"/>
                <a:ea typeface="Helvetica Neue"/>
                <a:cs typeface="Helvetica Neue"/>
                <a:sym typeface="Helvetica Neue"/>
              </a:rPr>
              <a:t>: Decreased Dependence on Imported Water</a:t>
            </a:r>
            <a:endParaRPr b="1">
              <a:solidFill>
                <a:schemeClr val="dk1"/>
              </a:solidFill>
              <a:latin typeface="Helvetica Neue"/>
              <a:ea typeface="Helvetica Neue"/>
              <a:cs typeface="Helvetica Neue"/>
              <a:sym typeface="Helvetica Neue"/>
            </a:endParaRPr>
          </a:p>
        </p:txBody>
      </p:sp>
      <p:pic>
        <p:nvPicPr>
          <p:cNvPr id="153" name="Google Shape;153;p23"/>
          <p:cNvPicPr preferRelativeResize="0"/>
          <p:nvPr/>
        </p:nvPicPr>
        <p:blipFill>
          <a:blip r:embed="rId4">
            <a:alphaModFix/>
          </a:blip>
          <a:stretch>
            <a:fillRect/>
          </a:stretch>
        </p:blipFill>
        <p:spPr>
          <a:xfrm>
            <a:off x="644600" y="2215475"/>
            <a:ext cx="3306937" cy="2204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24"/>
          <p:cNvSpPr txBox="1"/>
          <p:nvPr>
            <p:ph type="title"/>
          </p:nvPr>
        </p:nvSpPr>
        <p:spPr>
          <a:xfrm>
            <a:off x="548640" y="730845"/>
            <a:ext cx="7315200" cy="4569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Vulnerable Populations </a:t>
            </a:r>
            <a:endParaRPr/>
          </a:p>
        </p:txBody>
      </p:sp>
      <p:sp>
        <p:nvSpPr>
          <p:cNvPr id="159" name="Google Shape;159;p24"/>
          <p:cNvSpPr txBox="1"/>
          <p:nvPr/>
        </p:nvSpPr>
        <p:spPr>
          <a:xfrm>
            <a:off x="216925" y="2036550"/>
            <a:ext cx="4586100" cy="5352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rgbClr val="FFFFFF"/>
              </a:buClr>
              <a:buSzPts val="1400"/>
              <a:buFont typeface="Helvetica Neue"/>
              <a:buChar char="●"/>
            </a:pPr>
            <a:r>
              <a:rPr lang="en">
                <a:solidFill>
                  <a:srgbClr val="FFFFFF"/>
                </a:solidFill>
                <a:latin typeface="Helvetica Neue"/>
                <a:ea typeface="Helvetica Neue"/>
                <a:cs typeface="Helvetica Neue"/>
                <a:sym typeface="Helvetica Neue"/>
              </a:rPr>
              <a:t>Shocks such as natural disasters, economic instability, and political uncertainty may have varying effects on different populations.</a:t>
            </a:r>
            <a:endParaRPr>
              <a:solidFill>
                <a:srgbClr val="FFFFFF"/>
              </a:solidFill>
              <a:latin typeface="Helvetica Neue"/>
              <a:ea typeface="Helvetica Neue"/>
              <a:cs typeface="Helvetica Neue"/>
              <a:sym typeface="Helvetica Neue"/>
            </a:endParaRPr>
          </a:p>
          <a:p>
            <a:pPr indent="-317500" lvl="0" marL="457200" rtl="0" algn="l">
              <a:lnSpc>
                <a:spcPct val="115000"/>
              </a:lnSpc>
              <a:spcBef>
                <a:spcPts val="1000"/>
              </a:spcBef>
              <a:spcAft>
                <a:spcPts val="0"/>
              </a:spcAft>
              <a:buClr>
                <a:srgbClr val="FFFFFF"/>
              </a:buClr>
              <a:buSzPts val="1400"/>
              <a:buFont typeface="Helvetica Neue"/>
              <a:buChar char="●"/>
            </a:pPr>
            <a:r>
              <a:rPr lang="en">
                <a:solidFill>
                  <a:srgbClr val="FFFFFF"/>
                </a:solidFill>
                <a:latin typeface="Helvetica Neue"/>
                <a:ea typeface="Helvetica Neue"/>
                <a:cs typeface="Helvetica Neue"/>
                <a:sym typeface="Helvetica Neue"/>
              </a:rPr>
              <a:t>UCLA is home to a lot of young people who may not be well equipped to meet their basic needs. </a:t>
            </a:r>
            <a:endParaRPr>
              <a:solidFill>
                <a:srgbClr val="FFFFFF"/>
              </a:solidFill>
              <a:latin typeface="Helvetica Neue"/>
              <a:ea typeface="Helvetica Neue"/>
              <a:cs typeface="Helvetica Neue"/>
              <a:sym typeface="Helvetica Neue"/>
            </a:endParaRPr>
          </a:p>
          <a:p>
            <a:pPr indent="0" lvl="0" marL="0" rtl="0" algn="l">
              <a:lnSpc>
                <a:spcPct val="115000"/>
              </a:lnSpc>
              <a:spcBef>
                <a:spcPts val="1000"/>
              </a:spcBef>
              <a:spcAft>
                <a:spcPts val="1000"/>
              </a:spcAft>
              <a:buNone/>
            </a:pPr>
            <a:r>
              <a:t/>
            </a:r>
            <a:endParaRPr>
              <a:solidFill>
                <a:srgbClr val="FFFFFF"/>
              </a:solidFill>
              <a:latin typeface="Helvetica Neue"/>
              <a:ea typeface="Helvetica Neue"/>
              <a:cs typeface="Helvetica Neue"/>
              <a:sym typeface="Helvetica Neue"/>
            </a:endParaRPr>
          </a:p>
        </p:txBody>
      </p:sp>
      <p:pic>
        <p:nvPicPr>
          <p:cNvPr id="160" name="Google Shape;160;p24"/>
          <p:cNvPicPr preferRelativeResize="0"/>
          <p:nvPr/>
        </p:nvPicPr>
        <p:blipFill>
          <a:blip r:embed="rId3">
            <a:alphaModFix/>
          </a:blip>
          <a:stretch>
            <a:fillRect/>
          </a:stretch>
        </p:blipFill>
        <p:spPr>
          <a:xfrm>
            <a:off x="4803025" y="1533900"/>
            <a:ext cx="4066385" cy="2768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resentation-04">
  <a:themeElements>
    <a:clrScheme name="presentation-03">
      <a:dk1>
        <a:srgbClr val="FFFFFF"/>
      </a:dk1>
      <a:lt1>
        <a:srgbClr val="FFFFFF"/>
      </a:lt1>
      <a:dk2>
        <a:srgbClr val="2774AE"/>
      </a:dk2>
      <a:lt2>
        <a:srgbClr val="FFFFFF"/>
      </a:lt2>
      <a:accent1>
        <a:srgbClr val="00578A"/>
      </a:accent1>
      <a:accent2>
        <a:srgbClr val="898989"/>
      </a:accent2>
      <a:accent3>
        <a:srgbClr val="8BB8E8"/>
      </a:accent3>
      <a:accent4>
        <a:srgbClr val="DAEBFE"/>
      </a:accent4>
      <a:accent5>
        <a:srgbClr val="FFC72B"/>
      </a:accent5>
      <a:accent6>
        <a:srgbClr val="00578A"/>
      </a:accent6>
      <a:hlink>
        <a:srgbClr val="00578A"/>
      </a:hlink>
      <a:folHlink>
        <a:srgbClr val="5123B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